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5" r:id="rId1"/>
  </p:sldMasterIdLst>
  <p:notesMasterIdLst>
    <p:notesMasterId r:id="rId16"/>
  </p:notesMasterIdLst>
  <p:handoutMasterIdLst>
    <p:handoutMasterId r:id="rId17"/>
  </p:handoutMasterIdLst>
  <p:sldIdLst>
    <p:sldId id="303" r:id="rId2"/>
    <p:sldId id="307" r:id="rId3"/>
    <p:sldId id="308" r:id="rId4"/>
    <p:sldId id="348" r:id="rId5"/>
    <p:sldId id="355" r:id="rId6"/>
    <p:sldId id="347" r:id="rId7"/>
    <p:sldId id="295" r:id="rId8"/>
    <p:sldId id="356" r:id="rId9"/>
    <p:sldId id="357" r:id="rId10"/>
    <p:sldId id="359" r:id="rId11"/>
    <p:sldId id="361" r:id="rId12"/>
    <p:sldId id="353" r:id="rId13"/>
    <p:sldId id="376" r:id="rId14"/>
    <p:sldId id="332" r:id="rId15"/>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ndy Delapaz" initials="BD" lastIdx="3" clrIdx="0">
    <p:extLst>
      <p:ext uri="{19B8F6BF-5375-455C-9EA6-DF929625EA0E}">
        <p15:presenceInfo xmlns:p15="http://schemas.microsoft.com/office/powerpoint/2012/main" userId="S::BDelapaz@eagle.org::e02c2870-be5b-4899-8f2e-f77220e4c5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4E"/>
    <a:srgbClr val="767171"/>
    <a:srgbClr val="A6A6A6"/>
    <a:srgbClr val="DA1F33"/>
    <a:srgbClr val="FFFFFF"/>
    <a:srgbClr val="DA1A32"/>
    <a:srgbClr val="5B89B4"/>
    <a:srgbClr val="4F9E45"/>
    <a:srgbClr val="FBAD18"/>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968600-88E6-492A-96A2-008AC270407B}" v="84" dt="2026-02-06T22:25:08.6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98" autoAdjust="0"/>
    <p:restoredTop sz="89777" autoAdjust="0"/>
  </p:normalViewPr>
  <p:slideViewPr>
    <p:cSldViewPr snapToObjects="1">
      <p:cViewPr varScale="1">
        <p:scale>
          <a:sx n="99" d="100"/>
          <a:sy n="99" d="100"/>
        </p:scale>
        <p:origin x="1092" y="90"/>
      </p:cViewPr>
      <p:guideLst/>
    </p:cSldViewPr>
  </p:slideViewPr>
  <p:notesTextViewPr>
    <p:cViewPr>
      <p:scale>
        <a:sx n="3" d="2"/>
        <a:sy n="3" d="2"/>
      </p:scale>
      <p:origin x="0" y="0"/>
    </p:cViewPr>
  </p:notesTextViewPr>
  <p:sorterViewPr>
    <p:cViewPr>
      <p:scale>
        <a:sx n="66" d="100"/>
        <a:sy n="66" d="100"/>
      </p:scale>
      <p:origin x="0" y="0"/>
    </p:cViewPr>
  </p:sorterViewPr>
  <p:notesViewPr>
    <p:cSldViewPr snapToObjects="1">
      <p:cViewPr varScale="1">
        <p:scale>
          <a:sx n="156" d="100"/>
          <a:sy n="156" d="100"/>
        </p:scale>
        <p:origin x="2226" y="12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690E8B80-0403-D045-92C4-F62398F73169}" type="datetimeFigureOut">
              <a:rPr lang="en-US" smtClean="0"/>
              <a:t>2/7/2026</a:t>
            </a:fld>
            <a:endParaRPr lang="en-US"/>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00FC93A-2314-C14C-BC2A-B9EBBC66AA37}" type="slidenum">
              <a:rPr lang="en-US" smtClean="0"/>
              <a:t>‹#›</a:t>
            </a:fld>
            <a:endParaRPr lang="en-US"/>
          </a:p>
        </p:txBody>
      </p:sp>
    </p:spTree>
    <p:extLst>
      <p:ext uri="{BB962C8B-B14F-4D97-AF65-F5344CB8AC3E}">
        <p14:creationId xmlns:p14="http://schemas.microsoft.com/office/powerpoint/2010/main" val="18668641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239331A-02E9-794B-A5E4-62D509649550}" type="datetimeFigureOut">
              <a:rPr lang="en-US" smtClean="0"/>
              <a:t>2/7/2026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9F65F06A-D059-DF40-8F37-B3738D7DFC2F}" type="slidenum">
              <a:rPr lang="en-US" smtClean="0"/>
              <a:t>‹#›</a:t>
            </a:fld>
            <a:endParaRPr lang="en-US"/>
          </a:p>
        </p:txBody>
      </p:sp>
    </p:spTree>
    <p:extLst>
      <p:ext uri="{BB962C8B-B14F-4D97-AF65-F5344CB8AC3E}">
        <p14:creationId xmlns:p14="http://schemas.microsoft.com/office/powerpoint/2010/main" val="574336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E7624-B349-1CEE-CDFD-1BA3626558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179DE-8CEA-08BD-502D-F84EF8F0DB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121BBF-5FD4-56C9-1111-EE69EDDEF7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6B39BE-64D2-5608-6C17-5D7A022DC502}"/>
              </a:ext>
            </a:extLst>
          </p:cNvPr>
          <p:cNvSpPr>
            <a:spLocks noGrp="1"/>
          </p:cNvSpPr>
          <p:nvPr>
            <p:ph type="sldNum" sz="quarter" idx="5"/>
          </p:nvPr>
        </p:nvSpPr>
        <p:spPr/>
        <p:txBody>
          <a:bodyPr/>
          <a:lstStyle/>
          <a:p>
            <a:fld id="{9F65F06A-D059-DF40-8F37-B3738D7DFC2F}" type="slidenum">
              <a:rPr lang="en-US" smtClean="0"/>
              <a:t>4</a:t>
            </a:fld>
            <a:endParaRPr lang="en-US"/>
          </a:p>
        </p:txBody>
      </p:sp>
    </p:spTree>
    <p:extLst>
      <p:ext uri="{BB962C8B-B14F-4D97-AF65-F5344CB8AC3E}">
        <p14:creationId xmlns:p14="http://schemas.microsoft.com/office/powerpoint/2010/main" val="1420632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0D89D-F055-7F58-BA11-B0DC4BAE3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06C83D-EAC9-D9D2-3241-7BDE0310558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B9410A-AE1B-D0AD-7CF8-F652FDA4E1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AB8050-328C-8E5D-84F7-CF0BD97E297B}"/>
              </a:ext>
            </a:extLst>
          </p:cNvPr>
          <p:cNvSpPr>
            <a:spLocks noGrp="1"/>
          </p:cNvSpPr>
          <p:nvPr>
            <p:ph type="sldNum" sz="quarter" idx="5"/>
          </p:nvPr>
        </p:nvSpPr>
        <p:spPr/>
        <p:txBody>
          <a:bodyPr/>
          <a:lstStyle/>
          <a:p>
            <a:fld id="{9F65F06A-D059-DF40-8F37-B3738D7DFC2F}" type="slidenum">
              <a:rPr lang="en-US" smtClean="0"/>
              <a:t>5</a:t>
            </a:fld>
            <a:endParaRPr lang="en-US"/>
          </a:p>
        </p:txBody>
      </p:sp>
    </p:spTree>
    <p:extLst>
      <p:ext uri="{BB962C8B-B14F-4D97-AF65-F5344CB8AC3E}">
        <p14:creationId xmlns:p14="http://schemas.microsoft.com/office/powerpoint/2010/main" val="3506602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65F06A-D059-DF40-8F37-B3738D7DFC2F}" type="slidenum">
              <a:rPr lang="en-US" smtClean="0"/>
              <a:t>6</a:t>
            </a:fld>
            <a:endParaRPr lang="en-US"/>
          </a:p>
        </p:txBody>
      </p:sp>
    </p:spTree>
    <p:extLst>
      <p:ext uri="{BB962C8B-B14F-4D97-AF65-F5344CB8AC3E}">
        <p14:creationId xmlns:p14="http://schemas.microsoft.com/office/powerpoint/2010/main" val="20825142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Dark">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A719B00-5E74-4A40-908F-80F54579BB9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B8F7D975-B37C-44FE-76B6-55FB7196EF88}"/>
              </a:ext>
            </a:extLst>
          </p:cNvPr>
          <p:cNvPicPr>
            <a:picLocks noChangeAspect="1"/>
          </p:cNvPicPr>
          <p:nvPr userDrawn="1"/>
        </p:nvPicPr>
        <p:blipFill>
          <a:blip r:embed="rId3"/>
          <a:srcRect l="557" r="1420"/>
          <a:stretch>
            <a:fillRect/>
          </a:stretch>
        </p:blipFill>
        <p:spPr>
          <a:xfrm>
            <a:off x="9104765" y="438973"/>
            <a:ext cx="2713016" cy="1043815"/>
          </a:xfrm>
          <a:prstGeom prst="rect">
            <a:avLst/>
          </a:prstGeom>
        </p:spPr>
      </p:pic>
      <p:sp>
        <p:nvSpPr>
          <p:cNvPr id="12" name="TextBox 11">
            <a:extLst>
              <a:ext uri="{FF2B5EF4-FFF2-40B4-BE49-F238E27FC236}">
                <a16:creationId xmlns:a16="http://schemas.microsoft.com/office/drawing/2014/main" id="{6CCE6962-D6D1-435E-BEDB-1C1A82C6D703}"/>
              </a:ext>
            </a:extLst>
          </p:cNvPr>
          <p:cNvSpPr txBox="1"/>
          <p:nvPr userDrawn="1"/>
        </p:nvSpPr>
        <p:spPr>
          <a:xfrm>
            <a:off x="500550" y="6553200"/>
            <a:ext cx="5631809" cy="215444"/>
          </a:xfrm>
          <a:prstGeom prst="rect">
            <a:avLst/>
          </a:prstGeom>
          <a:noFill/>
        </p:spPr>
        <p:txBody>
          <a:bodyPr wrap="square" rtlCol="0">
            <a:spAutoFit/>
          </a:bodyPr>
          <a:lstStyle/>
          <a:p>
            <a:pPr algn="l"/>
            <a:r>
              <a:rPr lang="en-US" sz="800" dirty="0">
                <a:solidFill>
                  <a:schemeClr val="bg1">
                    <a:lumMod val="65000"/>
                  </a:schemeClr>
                </a:solidFill>
                <a:latin typeface="Arial" panose="020B0604020202020204" pitchFamily="34" charset="0"/>
                <a:ea typeface="Book Antiqua" charset="0"/>
                <a:cs typeface="Arial" panose="020B0604020202020204" pitchFamily="34" charset="0"/>
              </a:rPr>
              <a:t>© 2026 American Bureau of Shipping. All rights reserved.</a:t>
            </a:r>
          </a:p>
        </p:txBody>
      </p:sp>
      <p:sp>
        <p:nvSpPr>
          <p:cNvPr id="28" name="Text Placeholder 3">
            <a:extLst>
              <a:ext uri="{FF2B5EF4-FFF2-40B4-BE49-F238E27FC236}">
                <a16:creationId xmlns:a16="http://schemas.microsoft.com/office/drawing/2014/main" id="{C4B21789-5911-48CB-B2F1-8878F377A346}"/>
              </a:ext>
            </a:extLst>
          </p:cNvPr>
          <p:cNvSpPr>
            <a:spLocks noGrp="1"/>
          </p:cNvSpPr>
          <p:nvPr>
            <p:ph type="body" sz="quarter" idx="12" hasCustomPrompt="1"/>
          </p:nvPr>
        </p:nvSpPr>
        <p:spPr>
          <a:xfrm>
            <a:off x="536910" y="2898170"/>
            <a:ext cx="5863890" cy="756861"/>
          </a:xfrm>
          <a:prstGeom prst="rect">
            <a:avLst/>
          </a:prstGeom>
        </p:spPr>
        <p:txBody>
          <a:bodyPr/>
          <a:lstStyle>
            <a:lvl1pPr marL="0" indent="0">
              <a:lnSpc>
                <a:spcPct val="100000"/>
              </a:lnSpc>
              <a:spcBef>
                <a:spcPts val="0"/>
              </a:spcBef>
              <a:buNone/>
              <a:defRPr sz="180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57200" indent="0">
              <a:lnSpc>
                <a:spcPct val="50000"/>
              </a:lnSpc>
              <a:buNone/>
              <a:defRPr sz="1100">
                <a:solidFill>
                  <a:schemeClr val="bg1"/>
                </a:solidFill>
                <a:latin typeface="Book Antiqua" charset="0"/>
                <a:ea typeface="Book Antiqua" charset="0"/>
                <a:cs typeface="Book Antiqua" charset="0"/>
              </a:defRPr>
            </a:lvl2pPr>
            <a:lvl3pPr marL="914400" indent="0">
              <a:lnSpc>
                <a:spcPct val="50000"/>
              </a:lnSpc>
              <a:buNone/>
              <a:defRPr sz="1100">
                <a:solidFill>
                  <a:schemeClr val="bg1"/>
                </a:solidFill>
                <a:latin typeface="Book Antiqua" charset="0"/>
                <a:ea typeface="Book Antiqua" charset="0"/>
                <a:cs typeface="Book Antiqua" charset="0"/>
              </a:defRPr>
            </a:lvl3pPr>
            <a:lvl4pPr marL="1371600" indent="0">
              <a:lnSpc>
                <a:spcPct val="50000"/>
              </a:lnSpc>
              <a:buNone/>
              <a:defRPr sz="1100">
                <a:solidFill>
                  <a:schemeClr val="bg1"/>
                </a:solidFill>
                <a:latin typeface="Book Antiqua" charset="0"/>
                <a:ea typeface="Book Antiqua" charset="0"/>
                <a:cs typeface="Book Antiqua" charset="0"/>
              </a:defRPr>
            </a:lvl4pPr>
            <a:lvl5pPr marL="1828800" indent="0">
              <a:lnSpc>
                <a:spcPct val="50000"/>
              </a:lnSpc>
              <a:buNone/>
              <a:defRPr sz="1100">
                <a:solidFill>
                  <a:schemeClr val="bg1"/>
                </a:solidFill>
                <a:latin typeface="Book Antiqua" charset="0"/>
                <a:ea typeface="Book Antiqua" charset="0"/>
                <a:cs typeface="Book Antiqua" charset="0"/>
              </a:defRPr>
            </a:lvl5pPr>
          </a:lstStyle>
          <a:p>
            <a:pPr lvl="0"/>
            <a:r>
              <a:rPr lang="en-US" dirty="0"/>
              <a:t>Presenter Name</a:t>
            </a:r>
          </a:p>
          <a:p>
            <a:pPr lvl="0"/>
            <a:r>
              <a:rPr lang="en-US" dirty="0"/>
              <a:t>Month Day, Year</a:t>
            </a:r>
          </a:p>
        </p:txBody>
      </p:sp>
      <p:sp>
        <p:nvSpPr>
          <p:cNvPr id="61" name="Text Placeholder 2">
            <a:extLst>
              <a:ext uri="{FF2B5EF4-FFF2-40B4-BE49-F238E27FC236}">
                <a16:creationId xmlns:a16="http://schemas.microsoft.com/office/drawing/2014/main" id="{2C634741-4120-4EA5-86D0-EABE41D36708}"/>
              </a:ext>
            </a:extLst>
          </p:cNvPr>
          <p:cNvSpPr>
            <a:spLocks noGrp="1"/>
          </p:cNvSpPr>
          <p:nvPr>
            <p:ph type="body" sz="quarter" idx="14" hasCustomPrompt="1"/>
          </p:nvPr>
        </p:nvSpPr>
        <p:spPr>
          <a:xfrm>
            <a:off x="536911" y="2213831"/>
            <a:ext cx="6778290" cy="76043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a:buNone/>
              <a:tabLst/>
              <a:defRPr sz="3800" b="1" baseline="0">
                <a:solidFill>
                  <a:schemeClr val="bg1"/>
                </a:solidFill>
                <a:latin typeface="Arial" charset="0"/>
                <a:ea typeface="Arial" charset="0"/>
                <a:cs typeface="Arial" charset="0"/>
              </a:defRPr>
            </a:lvl1pPr>
            <a:lvl2pPr marL="457200" indent="0">
              <a:buNone/>
              <a:defRPr sz="2400">
                <a:solidFill>
                  <a:schemeClr val="bg1"/>
                </a:solidFill>
                <a:latin typeface="Arial" charset="0"/>
                <a:ea typeface="Arial" charset="0"/>
                <a:cs typeface="Arial" charset="0"/>
              </a:defRPr>
            </a:lvl2pPr>
            <a:lvl3pPr marL="914400" indent="0">
              <a:buNone/>
              <a:defRPr sz="2400">
                <a:solidFill>
                  <a:schemeClr val="bg1"/>
                </a:solidFill>
                <a:latin typeface="Arial" charset="0"/>
                <a:ea typeface="Arial" charset="0"/>
                <a:cs typeface="Arial" charset="0"/>
              </a:defRPr>
            </a:lvl3pPr>
            <a:lvl4pPr marL="1371600" indent="0">
              <a:buNone/>
              <a:defRPr sz="2400">
                <a:solidFill>
                  <a:schemeClr val="bg1"/>
                </a:solidFill>
                <a:latin typeface="Arial" charset="0"/>
                <a:ea typeface="Arial" charset="0"/>
                <a:cs typeface="Arial" charset="0"/>
              </a:defRPr>
            </a:lvl4pPr>
            <a:lvl5pPr marL="1828800" indent="0">
              <a:buNone/>
              <a:defRPr sz="2400">
                <a:solidFill>
                  <a:schemeClr val="bg1"/>
                </a:solidFill>
                <a:latin typeface="Arial" charset="0"/>
                <a:ea typeface="Arial" charset="0"/>
                <a:cs typeface="Arial" charset="0"/>
              </a:defRPr>
            </a:lvl5pPr>
          </a:lstStyle>
          <a:p>
            <a:pPr lvl="0"/>
            <a:r>
              <a:rPr lang="en-US" dirty="0"/>
              <a:t>Header Here</a:t>
            </a:r>
          </a:p>
        </p:txBody>
      </p:sp>
    </p:spTree>
    <p:extLst>
      <p:ext uri="{BB962C8B-B14F-4D97-AF65-F5344CB8AC3E}">
        <p14:creationId xmlns:p14="http://schemas.microsoft.com/office/powerpoint/2010/main" val="2321579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 - Dar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ED6230-6376-8729-2053-D645C0717A4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ext Placeholder 2">
            <a:extLst>
              <a:ext uri="{FF2B5EF4-FFF2-40B4-BE49-F238E27FC236}">
                <a16:creationId xmlns:a16="http://schemas.microsoft.com/office/drawing/2014/main" id="{2C634741-4120-4EA5-86D0-EABE41D36708}"/>
              </a:ext>
            </a:extLst>
          </p:cNvPr>
          <p:cNvSpPr>
            <a:spLocks noGrp="1"/>
          </p:cNvSpPr>
          <p:nvPr>
            <p:ph type="body" sz="quarter" idx="14" hasCustomPrompt="1"/>
          </p:nvPr>
        </p:nvSpPr>
        <p:spPr>
          <a:xfrm>
            <a:off x="530088" y="2743200"/>
            <a:ext cx="6632712" cy="76039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a:buNone/>
              <a:tabLst/>
              <a:defRPr sz="3800" b="1" baseline="0">
                <a:solidFill>
                  <a:schemeClr val="bg1"/>
                </a:solidFill>
                <a:latin typeface="Arial" charset="0"/>
                <a:ea typeface="Arial" charset="0"/>
                <a:cs typeface="Arial" charset="0"/>
              </a:defRPr>
            </a:lvl1pPr>
            <a:lvl2pPr marL="457200" indent="0">
              <a:buNone/>
              <a:defRPr sz="2400">
                <a:solidFill>
                  <a:schemeClr val="bg1"/>
                </a:solidFill>
                <a:latin typeface="Arial" charset="0"/>
                <a:ea typeface="Arial" charset="0"/>
                <a:cs typeface="Arial" charset="0"/>
              </a:defRPr>
            </a:lvl2pPr>
            <a:lvl3pPr marL="914400" indent="0">
              <a:buNone/>
              <a:defRPr sz="2400">
                <a:solidFill>
                  <a:schemeClr val="bg1"/>
                </a:solidFill>
                <a:latin typeface="Arial" charset="0"/>
                <a:ea typeface="Arial" charset="0"/>
                <a:cs typeface="Arial" charset="0"/>
              </a:defRPr>
            </a:lvl3pPr>
            <a:lvl4pPr marL="1371600" indent="0">
              <a:buNone/>
              <a:defRPr sz="2400">
                <a:solidFill>
                  <a:schemeClr val="bg1"/>
                </a:solidFill>
                <a:latin typeface="Arial" charset="0"/>
                <a:ea typeface="Arial" charset="0"/>
                <a:cs typeface="Arial" charset="0"/>
              </a:defRPr>
            </a:lvl4pPr>
            <a:lvl5pPr marL="1828800" indent="0">
              <a:buNone/>
              <a:defRPr sz="2400">
                <a:solidFill>
                  <a:schemeClr val="bg1"/>
                </a:solidFill>
                <a:latin typeface="Arial" charset="0"/>
                <a:ea typeface="Arial" charset="0"/>
                <a:cs typeface="Arial" charset="0"/>
              </a:defRPr>
            </a:lvl5pPr>
          </a:lstStyle>
          <a:p>
            <a:pPr lvl="0"/>
            <a:r>
              <a:rPr lang="en-US" dirty="0"/>
              <a:t>Transition Slide</a:t>
            </a:r>
          </a:p>
        </p:txBody>
      </p:sp>
      <p:sp>
        <p:nvSpPr>
          <p:cNvPr id="40" name="Slide Number Placeholder 2">
            <a:extLst>
              <a:ext uri="{FF2B5EF4-FFF2-40B4-BE49-F238E27FC236}">
                <a16:creationId xmlns:a16="http://schemas.microsoft.com/office/drawing/2014/main" id="{667477E9-AE50-42CC-8A39-C9D4B0C35708}"/>
              </a:ext>
            </a:extLst>
          </p:cNvPr>
          <p:cNvSpPr>
            <a:spLocks noGrp="1"/>
          </p:cNvSpPr>
          <p:nvPr>
            <p:ph type="sldNum" sz="quarter" idx="10"/>
          </p:nvPr>
        </p:nvSpPr>
        <p:spPr>
          <a:xfrm>
            <a:off x="374144" y="6439376"/>
            <a:ext cx="4339705" cy="165814"/>
          </a:xfrm>
          <a:prstGeom prst="rect">
            <a:avLst/>
          </a:prstGeom>
        </p:spPr>
        <p:txBody>
          <a:bodyPr/>
          <a:lstStyle>
            <a:lvl1pPr>
              <a:defRPr>
                <a:solidFill>
                  <a:schemeClr val="bg1"/>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pic>
        <p:nvPicPr>
          <p:cNvPr id="4" name="Picture 3">
            <a:extLst>
              <a:ext uri="{FF2B5EF4-FFF2-40B4-BE49-F238E27FC236}">
                <a16:creationId xmlns:a16="http://schemas.microsoft.com/office/drawing/2014/main" id="{81E070A3-1C1A-5BFA-54C2-A3F2FD8BB527}"/>
              </a:ext>
            </a:extLst>
          </p:cNvPr>
          <p:cNvPicPr>
            <a:picLocks noChangeAspect="1"/>
          </p:cNvPicPr>
          <p:nvPr userDrawn="1"/>
        </p:nvPicPr>
        <p:blipFill>
          <a:blip r:embed="rId3"/>
          <a:srcRect l="557" r="1420"/>
          <a:stretch>
            <a:fillRect/>
          </a:stretch>
        </p:blipFill>
        <p:spPr>
          <a:xfrm>
            <a:off x="9104765" y="438973"/>
            <a:ext cx="2713016" cy="1043815"/>
          </a:xfrm>
          <a:prstGeom prst="rect">
            <a:avLst/>
          </a:prstGeom>
        </p:spPr>
      </p:pic>
    </p:spTree>
    <p:extLst>
      <p:ext uri="{BB962C8B-B14F-4D97-AF65-F5344CB8AC3E}">
        <p14:creationId xmlns:p14="http://schemas.microsoft.com/office/powerpoint/2010/main" val="3384196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ition - Ligh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72136B-508F-3D4E-7073-46BC04ABDE7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1" name="Text Placeholder 2">
            <a:extLst>
              <a:ext uri="{FF2B5EF4-FFF2-40B4-BE49-F238E27FC236}">
                <a16:creationId xmlns:a16="http://schemas.microsoft.com/office/drawing/2014/main" id="{2C634741-4120-4EA5-86D0-EABE41D36708}"/>
              </a:ext>
            </a:extLst>
          </p:cNvPr>
          <p:cNvSpPr>
            <a:spLocks noGrp="1"/>
          </p:cNvSpPr>
          <p:nvPr>
            <p:ph type="body" sz="quarter" idx="14" hasCustomPrompt="1"/>
          </p:nvPr>
        </p:nvSpPr>
        <p:spPr>
          <a:xfrm>
            <a:off x="530088" y="2743200"/>
            <a:ext cx="6632712" cy="76039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a:buNone/>
              <a:tabLst/>
              <a:defRPr sz="3800" b="1" baseline="0">
                <a:solidFill>
                  <a:schemeClr val="tx2"/>
                </a:solidFill>
                <a:latin typeface="Arial" charset="0"/>
                <a:ea typeface="Arial" charset="0"/>
                <a:cs typeface="Arial" charset="0"/>
              </a:defRPr>
            </a:lvl1pPr>
            <a:lvl2pPr marL="457200" indent="0">
              <a:buNone/>
              <a:defRPr sz="2400">
                <a:solidFill>
                  <a:schemeClr val="bg1"/>
                </a:solidFill>
                <a:latin typeface="Arial" charset="0"/>
                <a:ea typeface="Arial" charset="0"/>
                <a:cs typeface="Arial" charset="0"/>
              </a:defRPr>
            </a:lvl2pPr>
            <a:lvl3pPr marL="914400" indent="0">
              <a:buNone/>
              <a:defRPr sz="2400">
                <a:solidFill>
                  <a:schemeClr val="bg1"/>
                </a:solidFill>
                <a:latin typeface="Arial" charset="0"/>
                <a:ea typeface="Arial" charset="0"/>
                <a:cs typeface="Arial" charset="0"/>
              </a:defRPr>
            </a:lvl3pPr>
            <a:lvl4pPr marL="1371600" indent="0">
              <a:buNone/>
              <a:defRPr sz="2400">
                <a:solidFill>
                  <a:schemeClr val="bg1"/>
                </a:solidFill>
                <a:latin typeface="Arial" charset="0"/>
                <a:ea typeface="Arial" charset="0"/>
                <a:cs typeface="Arial" charset="0"/>
              </a:defRPr>
            </a:lvl4pPr>
            <a:lvl5pPr marL="1828800" indent="0">
              <a:buNone/>
              <a:defRPr sz="2400">
                <a:solidFill>
                  <a:schemeClr val="bg1"/>
                </a:solidFill>
                <a:latin typeface="Arial" charset="0"/>
                <a:ea typeface="Arial" charset="0"/>
                <a:cs typeface="Arial" charset="0"/>
              </a:defRPr>
            </a:lvl5pPr>
          </a:lstStyle>
          <a:p>
            <a:pPr lvl="0"/>
            <a:r>
              <a:rPr lang="en-US" dirty="0"/>
              <a:t>Transition Slide</a:t>
            </a:r>
          </a:p>
        </p:txBody>
      </p:sp>
      <p:sp>
        <p:nvSpPr>
          <p:cNvPr id="5" name="Slide Number Placeholder 2">
            <a:extLst>
              <a:ext uri="{FF2B5EF4-FFF2-40B4-BE49-F238E27FC236}">
                <a16:creationId xmlns:a16="http://schemas.microsoft.com/office/drawing/2014/main" id="{10046C08-486D-96F1-26C3-5D3A621A04A2}"/>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pic>
        <p:nvPicPr>
          <p:cNvPr id="2" name="Picture 1">
            <a:extLst>
              <a:ext uri="{FF2B5EF4-FFF2-40B4-BE49-F238E27FC236}">
                <a16:creationId xmlns:a16="http://schemas.microsoft.com/office/drawing/2014/main" id="{A4BAF53D-5393-05D1-806C-09456120A3AE}"/>
              </a:ext>
            </a:extLst>
          </p:cNvPr>
          <p:cNvPicPr>
            <a:picLocks noChangeAspect="1"/>
          </p:cNvPicPr>
          <p:nvPr userDrawn="1"/>
        </p:nvPicPr>
        <p:blipFill>
          <a:blip r:embed="rId3"/>
          <a:srcRect l="557" r="1420"/>
          <a:stretch>
            <a:fillRect/>
          </a:stretch>
        </p:blipFill>
        <p:spPr>
          <a:xfrm>
            <a:off x="9104765" y="438973"/>
            <a:ext cx="2713016" cy="1043815"/>
          </a:xfrm>
          <a:prstGeom prst="rect">
            <a:avLst/>
          </a:prstGeom>
        </p:spPr>
      </p:pic>
    </p:spTree>
    <p:extLst>
      <p:ext uri="{BB962C8B-B14F-4D97-AF65-F5344CB8AC3E}">
        <p14:creationId xmlns:p14="http://schemas.microsoft.com/office/powerpoint/2010/main" val="2808546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D8BABC94-E287-640C-C62C-3AE72E270E00}"/>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cxnSp>
        <p:nvCxnSpPr>
          <p:cNvPr id="7" name="Straight Connector 6">
            <a:extLst>
              <a:ext uri="{FF2B5EF4-FFF2-40B4-BE49-F238E27FC236}">
                <a16:creationId xmlns:a16="http://schemas.microsoft.com/office/drawing/2014/main" id="{FFF2E09D-0379-2031-5305-76F64CC970F3}"/>
              </a:ext>
            </a:extLst>
          </p:cNvPr>
          <p:cNvCxnSpPr>
            <a:cxnSpLocks/>
          </p:cNvCxnSpPr>
          <p:nvPr userDrawn="1"/>
        </p:nvCxnSpPr>
        <p:spPr>
          <a:xfrm>
            <a:off x="3962400" y="1439713"/>
            <a:ext cx="42672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AD6C87DB-76C4-1ADD-1E7D-05DC098F2C2E}"/>
              </a:ext>
            </a:extLst>
          </p:cNvPr>
          <p:cNvSpPr>
            <a:spLocks noGrp="1"/>
          </p:cNvSpPr>
          <p:nvPr>
            <p:ph type="body" sz="quarter" idx="12" hasCustomPrompt="1"/>
          </p:nvPr>
        </p:nvSpPr>
        <p:spPr>
          <a:xfrm>
            <a:off x="914400" y="760411"/>
            <a:ext cx="10363200" cy="612775"/>
          </a:xfrm>
          <a:prstGeom prst="rect">
            <a:avLst/>
          </a:prstGeom>
        </p:spPr>
        <p:txBody>
          <a:bodyPr/>
          <a:lstStyle>
            <a:lvl1pPr marL="0" indent="0" algn="ctr">
              <a:spcBef>
                <a:spcPts val="0"/>
              </a:spcBef>
              <a:buNone/>
              <a:defRPr sz="3600" b="1">
                <a:solidFill>
                  <a:schemeClr val="tx2"/>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Meet the Team</a:t>
            </a:r>
          </a:p>
        </p:txBody>
      </p:sp>
      <p:pic>
        <p:nvPicPr>
          <p:cNvPr id="3" name="Picture 2">
            <a:extLst>
              <a:ext uri="{FF2B5EF4-FFF2-40B4-BE49-F238E27FC236}">
                <a16:creationId xmlns:a16="http://schemas.microsoft.com/office/drawing/2014/main" id="{F55A523A-5C74-B98A-95C5-6AD440CA7DDE}"/>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6" name="Picture 5">
            <a:extLst>
              <a:ext uri="{FF2B5EF4-FFF2-40B4-BE49-F238E27FC236}">
                <a16:creationId xmlns:a16="http://schemas.microsoft.com/office/drawing/2014/main" id="{8C55DF0B-1495-C51D-FC09-CA0A4765B958}"/>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761385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eet the Speakers">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461331C4-3751-E2D7-B871-23716BAD57D1}"/>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cxnSp>
        <p:nvCxnSpPr>
          <p:cNvPr id="12" name="Straight Connector 11">
            <a:extLst>
              <a:ext uri="{FF2B5EF4-FFF2-40B4-BE49-F238E27FC236}">
                <a16:creationId xmlns:a16="http://schemas.microsoft.com/office/drawing/2014/main" id="{4B26F6DF-B20A-D3DE-0CF6-64B48D859A97}"/>
              </a:ext>
            </a:extLst>
          </p:cNvPr>
          <p:cNvCxnSpPr>
            <a:cxnSpLocks/>
          </p:cNvCxnSpPr>
          <p:nvPr userDrawn="1"/>
        </p:nvCxnSpPr>
        <p:spPr>
          <a:xfrm>
            <a:off x="3390900" y="1439713"/>
            <a:ext cx="54102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B902E1D9-20E4-8E70-F1B8-D66A7BA084F8}"/>
              </a:ext>
            </a:extLst>
          </p:cNvPr>
          <p:cNvSpPr>
            <a:spLocks noGrp="1"/>
          </p:cNvSpPr>
          <p:nvPr>
            <p:ph type="body" sz="quarter" idx="12" hasCustomPrompt="1"/>
          </p:nvPr>
        </p:nvSpPr>
        <p:spPr>
          <a:xfrm>
            <a:off x="914400" y="760411"/>
            <a:ext cx="10363200" cy="612775"/>
          </a:xfrm>
          <a:prstGeom prst="rect">
            <a:avLst/>
          </a:prstGeom>
        </p:spPr>
        <p:txBody>
          <a:bodyPr/>
          <a:lstStyle>
            <a:lvl1pPr marL="0" indent="0" algn="ctr">
              <a:spcBef>
                <a:spcPts val="0"/>
              </a:spcBef>
              <a:buNone/>
              <a:defRPr sz="3600" b="1">
                <a:solidFill>
                  <a:schemeClr val="tx2"/>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Meet the Speakers</a:t>
            </a:r>
          </a:p>
        </p:txBody>
      </p:sp>
      <p:pic>
        <p:nvPicPr>
          <p:cNvPr id="3" name="Picture 2">
            <a:extLst>
              <a:ext uri="{FF2B5EF4-FFF2-40B4-BE49-F238E27FC236}">
                <a16:creationId xmlns:a16="http://schemas.microsoft.com/office/drawing/2014/main" id="{55106795-BF3E-5211-7E33-5498E738C067}"/>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6" name="Picture 5">
            <a:extLst>
              <a:ext uri="{FF2B5EF4-FFF2-40B4-BE49-F238E27FC236}">
                <a16:creationId xmlns:a16="http://schemas.microsoft.com/office/drawing/2014/main" id="{ED268703-A91F-5794-747A-CCD34075482B}"/>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2690141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s - Dark, Left">
    <p:spTree>
      <p:nvGrpSpPr>
        <p:cNvPr id="1" name=""/>
        <p:cNvGrpSpPr/>
        <p:nvPr/>
      </p:nvGrpSpPr>
      <p:grpSpPr>
        <a:xfrm>
          <a:off x="0" y="0"/>
          <a:ext cx="0" cy="0"/>
          <a:chOff x="0" y="0"/>
          <a:chExt cx="0" cy="0"/>
        </a:xfrm>
      </p:grpSpPr>
      <p:pic>
        <p:nvPicPr>
          <p:cNvPr id="2" name="Picture 1" descr="A blue background with triangles&#10;&#10;Description automatically generated">
            <a:extLst>
              <a:ext uri="{FF2B5EF4-FFF2-40B4-BE49-F238E27FC236}">
                <a16:creationId xmlns:a16="http://schemas.microsoft.com/office/drawing/2014/main" id="{84201EB9-671D-F07F-6CA4-372DC9279C7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0" y="-22841"/>
            <a:ext cx="6019800" cy="6880841"/>
          </a:xfrm>
          <a:prstGeom prst="rect">
            <a:avLst/>
          </a:prstGeom>
        </p:spPr>
      </p:pic>
      <p:sp>
        <p:nvSpPr>
          <p:cNvPr id="15" name="Content Placeholder 7"/>
          <p:cNvSpPr>
            <a:spLocks noGrp="1"/>
          </p:cNvSpPr>
          <p:nvPr>
            <p:ph sz="quarter" idx="11"/>
          </p:nvPr>
        </p:nvSpPr>
        <p:spPr>
          <a:xfrm>
            <a:off x="543984" y="1600200"/>
            <a:ext cx="4891617" cy="4105796"/>
          </a:xfrm>
          <a:prstGeom prst="rect">
            <a:avLst/>
          </a:prstGeom>
        </p:spPr>
        <p:txBody>
          <a:bodyPr/>
          <a:lstStyle>
            <a:lvl1pPr marL="342900" indent="-342900">
              <a:spcBef>
                <a:spcPts val="1000"/>
              </a:spcBef>
              <a:buClr>
                <a:srgbClr val="DA1A32"/>
              </a:buClr>
              <a:buFont typeface="Arial" panose="020B0604020202020204" pitchFamily="34" charset="0"/>
              <a:buChar char="•"/>
              <a:defRPr sz="2400">
                <a:solidFill>
                  <a:schemeClr val="bg2"/>
                </a:solidFill>
                <a:latin typeface="Arial" charset="0"/>
                <a:ea typeface="Arial" charset="0"/>
                <a:cs typeface="Arial" charset="0"/>
              </a:defRPr>
            </a:lvl1pPr>
            <a:lvl2pPr marL="457200" indent="0">
              <a:buClr>
                <a:srgbClr val="DA1A32"/>
              </a:buClr>
              <a:buFont typeface=".AppleSystemUIFont" charset="-120"/>
              <a:buNone/>
              <a:defRPr sz="2000">
                <a:solidFill>
                  <a:schemeClr val="bg1"/>
                </a:solidFill>
                <a:latin typeface="Arial" charset="0"/>
                <a:ea typeface="Arial" charset="0"/>
                <a:cs typeface="Arial" charset="0"/>
              </a:defRPr>
            </a:lvl2pPr>
            <a:lvl3pPr marL="914400" indent="0">
              <a:buClr>
                <a:srgbClr val="DA1A32"/>
              </a:buClr>
              <a:buNone/>
              <a:defRPr>
                <a:solidFill>
                  <a:schemeClr val="bg1"/>
                </a:solidFill>
                <a:latin typeface="Arial" charset="0"/>
                <a:ea typeface="Arial" charset="0"/>
                <a:cs typeface="Arial" charset="0"/>
              </a:defRPr>
            </a:lvl3pPr>
            <a:lvl4pPr marL="1371600" indent="0">
              <a:buClr>
                <a:srgbClr val="DA1A32"/>
              </a:buClr>
              <a:buNone/>
              <a:defRPr sz="2000">
                <a:solidFill>
                  <a:schemeClr val="bg1"/>
                </a:solidFill>
                <a:latin typeface="Arial" charset="0"/>
                <a:ea typeface="Arial" charset="0"/>
                <a:cs typeface="Arial" charset="0"/>
              </a:defRPr>
            </a:lvl4pPr>
            <a:lvl5pPr marL="1828800" indent="0">
              <a:buClr>
                <a:srgbClr val="DA1A32"/>
              </a:buClr>
              <a:buNone/>
              <a:defRPr sz="2000">
                <a:solidFill>
                  <a:schemeClr val="bg1"/>
                </a:solidFill>
                <a:latin typeface="Arial" charset="0"/>
                <a:ea typeface="Arial" charset="0"/>
                <a:cs typeface="Arial" charset="0"/>
              </a:defRPr>
            </a:lvl5pPr>
          </a:lstStyle>
          <a:p>
            <a:pPr lvl="0"/>
            <a:r>
              <a:rPr lang="en-US" dirty="0"/>
              <a:t>Click to edit Master text styles</a:t>
            </a:r>
          </a:p>
        </p:txBody>
      </p:sp>
      <p:sp>
        <p:nvSpPr>
          <p:cNvPr id="10" name="Text Placeholder 2"/>
          <p:cNvSpPr>
            <a:spLocks noGrp="1"/>
          </p:cNvSpPr>
          <p:nvPr>
            <p:ph type="body" sz="quarter" idx="12" hasCustomPrompt="1"/>
          </p:nvPr>
        </p:nvSpPr>
        <p:spPr>
          <a:xfrm>
            <a:off x="543984" y="547688"/>
            <a:ext cx="4891616" cy="1052512"/>
          </a:xfrm>
          <a:prstGeom prst="rect">
            <a:avLst/>
          </a:prstGeom>
        </p:spPr>
        <p:txBody>
          <a:bodyPr/>
          <a:lstStyle>
            <a:lvl1pPr marL="0" indent="0">
              <a:spcBef>
                <a:spcPts val="0"/>
              </a:spcBef>
              <a:buNone/>
              <a:defRPr sz="3600" b="1">
                <a:solidFill>
                  <a:schemeClr val="bg1"/>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sp>
        <p:nvSpPr>
          <p:cNvPr id="11" name="Content Placeholder 7"/>
          <p:cNvSpPr>
            <a:spLocks noGrp="1"/>
          </p:cNvSpPr>
          <p:nvPr>
            <p:ph sz="quarter" idx="13"/>
          </p:nvPr>
        </p:nvSpPr>
        <p:spPr>
          <a:xfrm>
            <a:off x="6604000" y="547688"/>
            <a:ext cx="5096933" cy="5158308"/>
          </a:xfrm>
          <a:prstGeom prst="rect">
            <a:avLst/>
          </a:prstGeom>
        </p:spPr>
        <p:txBody>
          <a:bodyPr/>
          <a:lstStyle>
            <a:lvl1pPr>
              <a:spcBef>
                <a:spcPts val="1000"/>
              </a:spcBef>
              <a:buClr>
                <a:srgbClr val="DA1A32"/>
              </a:buClr>
              <a:defRPr sz="2400">
                <a:latin typeface="Arial" charset="0"/>
                <a:ea typeface="Arial" charset="0"/>
                <a:cs typeface="Arial" charset="0"/>
              </a:defRPr>
            </a:lvl1pPr>
            <a:lvl2pPr marL="685800" indent="-228600">
              <a:spcBef>
                <a:spcPts val="1000"/>
              </a:spcBef>
              <a:buClr>
                <a:srgbClr val="DA1A32"/>
              </a:buClr>
              <a:buFont typeface=".AppleSystemUIFont" charset="-120"/>
              <a:buChar char="-"/>
              <a:defRPr sz="2000">
                <a:latin typeface="Arial" charset="0"/>
                <a:ea typeface="Arial" charset="0"/>
                <a:cs typeface="Arial" charset="0"/>
              </a:defRPr>
            </a:lvl2pPr>
            <a:lvl3pPr>
              <a:spcBef>
                <a:spcPts val="1000"/>
              </a:spcBef>
              <a:buClr>
                <a:srgbClr val="DA1A32"/>
              </a:buClr>
              <a:defRPr>
                <a:latin typeface="Arial" charset="0"/>
                <a:ea typeface="Arial" charset="0"/>
                <a:cs typeface="Arial" charset="0"/>
              </a:defRPr>
            </a:lvl3pPr>
            <a:lvl4pPr>
              <a:spcBef>
                <a:spcPts val="1000"/>
              </a:spcBef>
              <a:buClr>
                <a:srgbClr val="DA1A32"/>
              </a:buClr>
              <a:defRPr sz="2000">
                <a:latin typeface="Arial" charset="0"/>
                <a:ea typeface="Arial" charset="0"/>
                <a:cs typeface="Arial" charset="0"/>
              </a:defRPr>
            </a:lvl4pPr>
            <a:lvl5pPr>
              <a:spcBef>
                <a:spcPts val="1000"/>
              </a:spcBef>
              <a:buClr>
                <a:srgbClr val="DA1A32"/>
              </a:buClr>
              <a:defRPr sz="20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2">
            <a:extLst>
              <a:ext uri="{FF2B5EF4-FFF2-40B4-BE49-F238E27FC236}">
                <a16:creationId xmlns:a16="http://schemas.microsoft.com/office/drawing/2014/main" id="{AF61745C-ED89-41B8-AA67-C7912EF5AB7E}"/>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pic>
        <p:nvPicPr>
          <p:cNvPr id="3" name="Picture 2">
            <a:extLst>
              <a:ext uri="{FF2B5EF4-FFF2-40B4-BE49-F238E27FC236}">
                <a16:creationId xmlns:a16="http://schemas.microsoft.com/office/drawing/2014/main" id="{5642CA7D-789F-EFB8-CC62-F70E8F29EBE5}"/>
              </a:ext>
            </a:extLst>
          </p:cNvPr>
          <p:cNvPicPr>
            <a:picLocks noChangeAspect="1"/>
          </p:cNvPicPr>
          <p:nvPr userDrawn="1"/>
        </p:nvPicPr>
        <p:blipFill>
          <a:blip r:embed="rId3"/>
          <a:srcRect l="-6756" r="-1561"/>
          <a:stretch>
            <a:fillRect/>
          </a:stretch>
        </p:blipFill>
        <p:spPr>
          <a:xfrm>
            <a:off x="10668906" y="6223723"/>
            <a:ext cx="1147439" cy="399517"/>
          </a:xfrm>
          <a:prstGeom prst="rect">
            <a:avLst/>
          </a:prstGeom>
        </p:spPr>
      </p:pic>
    </p:spTree>
    <p:extLst>
      <p:ext uri="{BB962C8B-B14F-4D97-AF65-F5344CB8AC3E}">
        <p14:creationId xmlns:p14="http://schemas.microsoft.com/office/powerpoint/2010/main" val="4277211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s - Dark, Right">
    <p:spTree>
      <p:nvGrpSpPr>
        <p:cNvPr id="1" name=""/>
        <p:cNvGrpSpPr/>
        <p:nvPr/>
      </p:nvGrpSpPr>
      <p:grpSpPr>
        <a:xfrm>
          <a:off x="0" y="0"/>
          <a:ext cx="0" cy="0"/>
          <a:chOff x="0" y="0"/>
          <a:chExt cx="0" cy="0"/>
        </a:xfrm>
      </p:grpSpPr>
      <p:pic>
        <p:nvPicPr>
          <p:cNvPr id="2" name="Picture 1" descr="A blue background with triangles&#10;&#10;Description automatically generated">
            <a:extLst>
              <a:ext uri="{FF2B5EF4-FFF2-40B4-BE49-F238E27FC236}">
                <a16:creationId xmlns:a16="http://schemas.microsoft.com/office/drawing/2014/main" id="{84201EB9-671D-F07F-6CA4-372DC9279C7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6096000" y="-22841"/>
            <a:ext cx="6096000" cy="6880841"/>
          </a:xfrm>
          <a:prstGeom prst="rect">
            <a:avLst/>
          </a:prstGeom>
        </p:spPr>
      </p:pic>
      <p:pic>
        <p:nvPicPr>
          <p:cNvPr id="5" name="Picture 4">
            <a:extLst>
              <a:ext uri="{FF2B5EF4-FFF2-40B4-BE49-F238E27FC236}">
                <a16:creationId xmlns:a16="http://schemas.microsoft.com/office/drawing/2014/main" id="{22B54949-0DE1-1070-2FB5-9828DF75E831}"/>
              </a:ext>
            </a:extLst>
          </p:cNvPr>
          <p:cNvPicPr>
            <a:picLocks noChangeAspect="1"/>
          </p:cNvPicPr>
          <p:nvPr userDrawn="1"/>
        </p:nvPicPr>
        <p:blipFill>
          <a:blip r:embed="rId3"/>
          <a:srcRect l="557" r="1420"/>
          <a:stretch>
            <a:fillRect/>
          </a:stretch>
        </p:blipFill>
        <p:spPr>
          <a:xfrm>
            <a:off x="10749121" y="6216885"/>
            <a:ext cx="1029835" cy="396222"/>
          </a:xfrm>
          <a:prstGeom prst="rect">
            <a:avLst/>
          </a:prstGeom>
        </p:spPr>
      </p:pic>
      <p:sp>
        <p:nvSpPr>
          <p:cNvPr id="15" name="Content Placeholder 7"/>
          <p:cNvSpPr>
            <a:spLocks noGrp="1"/>
          </p:cNvSpPr>
          <p:nvPr>
            <p:ph sz="quarter" idx="11"/>
          </p:nvPr>
        </p:nvSpPr>
        <p:spPr>
          <a:xfrm>
            <a:off x="543984" y="1600200"/>
            <a:ext cx="4891617" cy="4105796"/>
          </a:xfrm>
          <a:prstGeom prst="rect">
            <a:avLst/>
          </a:prstGeom>
        </p:spPr>
        <p:txBody>
          <a:bodyPr/>
          <a:lstStyle>
            <a:lvl1pPr marL="342900" indent="-342900">
              <a:spcBef>
                <a:spcPts val="1000"/>
              </a:spcBef>
              <a:buClr>
                <a:srgbClr val="DA1A32"/>
              </a:buClr>
              <a:buFont typeface="Arial" panose="020B0604020202020204" pitchFamily="34" charset="0"/>
              <a:buChar char="•"/>
              <a:defRPr sz="2400">
                <a:solidFill>
                  <a:schemeClr val="tx1"/>
                </a:solidFill>
                <a:latin typeface="Arial" charset="0"/>
                <a:ea typeface="Arial" charset="0"/>
                <a:cs typeface="Arial" charset="0"/>
              </a:defRPr>
            </a:lvl1pPr>
            <a:lvl2pPr marL="457200" indent="0">
              <a:buClr>
                <a:srgbClr val="DA1A32"/>
              </a:buClr>
              <a:buFont typeface=".AppleSystemUIFont" charset="-120"/>
              <a:buNone/>
              <a:defRPr sz="2000">
                <a:solidFill>
                  <a:schemeClr val="bg1"/>
                </a:solidFill>
                <a:latin typeface="Arial" charset="0"/>
                <a:ea typeface="Arial" charset="0"/>
                <a:cs typeface="Arial" charset="0"/>
              </a:defRPr>
            </a:lvl2pPr>
            <a:lvl3pPr marL="914400" indent="0">
              <a:buClr>
                <a:srgbClr val="DA1A32"/>
              </a:buClr>
              <a:buNone/>
              <a:defRPr>
                <a:solidFill>
                  <a:schemeClr val="bg1"/>
                </a:solidFill>
                <a:latin typeface="Arial" charset="0"/>
                <a:ea typeface="Arial" charset="0"/>
                <a:cs typeface="Arial" charset="0"/>
              </a:defRPr>
            </a:lvl3pPr>
            <a:lvl4pPr marL="1371600" indent="0">
              <a:buClr>
                <a:srgbClr val="DA1A32"/>
              </a:buClr>
              <a:buNone/>
              <a:defRPr sz="2000">
                <a:solidFill>
                  <a:schemeClr val="bg1"/>
                </a:solidFill>
                <a:latin typeface="Arial" charset="0"/>
                <a:ea typeface="Arial" charset="0"/>
                <a:cs typeface="Arial" charset="0"/>
              </a:defRPr>
            </a:lvl4pPr>
            <a:lvl5pPr marL="1828800" indent="0">
              <a:buClr>
                <a:srgbClr val="DA1A32"/>
              </a:buClr>
              <a:buNone/>
              <a:defRPr sz="2000">
                <a:solidFill>
                  <a:schemeClr val="bg1"/>
                </a:solidFill>
                <a:latin typeface="Arial" charset="0"/>
                <a:ea typeface="Arial" charset="0"/>
                <a:cs typeface="Arial" charset="0"/>
              </a:defRPr>
            </a:lvl5pPr>
          </a:lstStyle>
          <a:p>
            <a:pPr lvl="0"/>
            <a:r>
              <a:rPr lang="en-US" dirty="0"/>
              <a:t>Click to edit Master text styles</a:t>
            </a:r>
          </a:p>
        </p:txBody>
      </p:sp>
      <p:sp>
        <p:nvSpPr>
          <p:cNvPr id="10" name="Text Placeholder 2"/>
          <p:cNvSpPr>
            <a:spLocks noGrp="1"/>
          </p:cNvSpPr>
          <p:nvPr>
            <p:ph type="body" sz="quarter" idx="12" hasCustomPrompt="1"/>
          </p:nvPr>
        </p:nvSpPr>
        <p:spPr>
          <a:xfrm>
            <a:off x="543984" y="547688"/>
            <a:ext cx="4891616" cy="1052512"/>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sp>
        <p:nvSpPr>
          <p:cNvPr id="11" name="Content Placeholder 7"/>
          <p:cNvSpPr>
            <a:spLocks noGrp="1"/>
          </p:cNvSpPr>
          <p:nvPr>
            <p:ph sz="quarter" idx="13"/>
          </p:nvPr>
        </p:nvSpPr>
        <p:spPr>
          <a:xfrm>
            <a:off x="6604000" y="547688"/>
            <a:ext cx="5096933" cy="5158308"/>
          </a:xfrm>
          <a:prstGeom prst="rect">
            <a:avLst/>
          </a:prstGeom>
        </p:spPr>
        <p:txBody>
          <a:bodyPr/>
          <a:lstStyle>
            <a:lvl1pPr>
              <a:spcBef>
                <a:spcPts val="1000"/>
              </a:spcBef>
              <a:buClr>
                <a:srgbClr val="DA1A32"/>
              </a:buClr>
              <a:defRPr sz="2400">
                <a:solidFill>
                  <a:schemeClr val="bg1"/>
                </a:solidFill>
                <a:latin typeface="Arial" charset="0"/>
                <a:ea typeface="Arial" charset="0"/>
                <a:cs typeface="Arial" charset="0"/>
              </a:defRPr>
            </a:lvl1pPr>
            <a:lvl2pPr marL="685800" indent="-228600">
              <a:spcBef>
                <a:spcPts val="1000"/>
              </a:spcBef>
              <a:buClr>
                <a:srgbClr val="DA1A32"/>
              </a:buClr>
              <a:buFont typeface=".AppleSystemUIFont" charset="-120"/>
              <a:buChar char="-"/>
              <a:defRPr sz="2000">
                <a:solidFill>
                  <a:schemeClr val="bg1"/>
                </a:solidFill>
                <a:latin typeface="Arial" charset="0"/>
                <a:ea typeface="Arial" charset="0"/>
                <a:cs typeface="Arial" charset="0"/>
              </a:defRPr>
            </a:lvl2pPr>
            <a:lvl3pPr>
              <a:spcBef>
                <a:spcPts val="1000"/>
              </a:spcBef>
              <a:buClr>
                <a:srgbClr val="DA1A32"/>
              </a:buClr>
              <a:defRPr>
                <a:solidFill>
                  <a:schemeClr val="bg1"/>
                </a:solidFill>
                <a:latin typeface="Arial" charset="0"/>
                <a:ea typeface="Arial" charset="0"/>
                <a:cs typeface="Arial" charset="0"/>
              </a:defRPr>
            </a:lvl3pPr>
            <a:lvl4pPr>
              <a:spcBef>
                <a:spcPts val="1000"/>
              </a:spcBef>
              <a:buClr>
                <a:srgbClr val="DA1A32"/>
              </a:buClr>
              <a:defRPr sz="2000">
                <a:solidFill>
                  <a:schemeClr val="bg1"/>
                </a:solidFill>
                <a:latin typeface="Arial" charset="0"/>
                <a:ea typeface="Arial" charset="0"/>
                <a:cs typeface="Arial" charset="0"/>
              </a:defRPr>
            </a:lvl4pPr>
            <a:lvl5pPr>
              <a:spcBef>
                <a:spcPts val="1000"/>
              </a:spcBef>
              <a:buClr>
                <a:srgbClr val="DA1A32"/>
              </a:buClr>
              <a:defRPr sz="2000">
                <a:solidFill>
                  <a:schemeClr val="bg1"/>
                </a:solidFill>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4C5F2D76-1A83-6532-C349-E052E5916153}"/>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Tree>
    <p:extLst>
      <p:ext uri="{BB962C8B-B14F-4D97-AF65-F5344CB8AC3E}">
        <p14:creationId xmlns:p14="http://schemas.microsoft.com/office/powerpoint/2010/main" val="37513051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umn Bullets">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81E05D7-AD21-1B57-93A9-56184AB97FDD}"/>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p:cNvSpPr>
            <a:spLocks noGrp="1"/>
          </p:cNvSpPr>
          <p:nvPr>
            <p:ph sz="quarter" idx="11"/>
          </p:nvPr>
        </p:nvSpPr>
        <p:spPr>
          <a:xfrm>
            <a:off x="374651" y="1290638"/>
            <a:ext cx="5598583" cy="4415358"/>
          </a:xfrm>
          <a:prstGeom prst="rect">
            <a:avLst/>
          </a:prstGeom>
        </p:spPr>
        <p:txBody>
          <a:bodyPr/>
          <a:lstStyle>
            <a:lvl1pPr>
              <a:spcBef>
                <a:spcPts val="1000"/>
              </a:spcBef>
              <a:buClr>
                <a:srgbClr val="DA1A32"/>
              </a:buClr>
              <a:defRPr sz="2400">
                <a:latin typeface="Arial" charset="0"/>
                <a:ea typeface="Arial" charset="0"/>
                <a:cs typeface="Arial" charset="0"/>
              </a:defRPr>
            </a:lvl1pPr>
            <a:lvl2pPr marL="685800" indent="-228600">
              <a:spcBef>
                <a:spcPts val="1000"/>
              </a:spcBef>
              <a:buClr>
                <a:srgbClr val="DA1A32"/>
              </a:buClr>
              <a:buFont typeface=".AppleSystemUIFont" charset="-120"/>
              <a:buChar char="-"/>
              <a:defRPr sz="2000">
                <a:latin typeface="Arial" charset="0"/>
                <a:ea typeface="Arial" charset="0"/>
                <a:cs typeface="Arial" charset="0"/>
              </a:defRPr>
            </a:lvl2pPr>
            <a:lvl3pPr>
              <a:spcBef>
                <a:spcPts val="1000"/>
              </a:spcBef>
              <a:buClr>
                <a:srgbClr val="DA1A32"/>
              </a:buClr>
              <a:defRPr>
                <a:latin typeface="Arial" charset="0"/>
                <a:ea typeface="Arial" charset="0"/>
                <a:cs typeface="Arial" charset="0"/>
              </a:defRPr>
            </a:lvl3pPr>
            <a:lvl4pPr>
              <a:spcBef>
                <a:spcPts val="1000"/>
              </a:spcBef>
              <a:buClr>
                <a:srgbClr val="DA1A32"/>
              </a:buClr>
              <a:defRPr sz="2000">
                <a:latin typeface="Arial" charset="0"/>
                <a:ea typeface="Arial" charset="0"/>
                <a:cs typeface="Arial" charset="0"/>
              </a:defRPr>
            </a:lvl4pPr>
            <a:lvl5pPr>
              <a:spcBef>
                <a:spcPts val="1000"/>
              </a:spcBef>
              <a:buClr>
                <a:srgbClr val="DA1A32"/>
              </a:buClr>
              <a:defRPr sz="20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7"/>
          <p:cNvSpPr>
            <a:spLocks noGrp="1"/>
          </p:cNvSpPr>
          <p:nvPr>
            <p:ph sz="quarter" idx="13"/>
          </p:nvPr>
        </p:nvSpPr>
        <p:spPr>
          <a:xfrm>
            <a:off x="6102351" y="1290638"/>
            <a:ext cx="5598583" cy="4415358"/>
          </a:xfrm>
          <a:prstGeom prst="rect">
            <a:avLst/>
          </a:prstGeom>
        </p:spPr>
        <p:txBody>
          <a:bodyPr/>
          <a:lstStyle>
            <a:lvl1pPr>
              <a:spcBef>
                <a:spcPts val="1000"/>
              </a:spcBef>
              <a:buClr>
                <a:srgbClr val="DA1A32"/>
              </a:buClr>
              <a:defRPr sz="2400">
                <a:latin typeface="Arial" charset="0"/>
                <a:ea typeface="Arial" charset="0"/>
                <a:cs typeface="Arial" charset="0"/>
              </a:defRPr>
            </a:lvl1pPr>
            <a:lvl2pPr marL="685800" indent="-228600">
              <a:spcBef>
                <a:spcPts val="1000"/>
              </a:spcBef>
              <a:buClr>
                <a:srgbClr val="DA1A32"/>
              </a:buClr>
              <a:buFont typeface=".AppleSystemUIFont" charset="-120"/>
              <a:buChar char="-"/>
              <a:defRPr sz="2000">
                <a:latin typeface="Arial" charset="0"/>
                <a:ea typeface="Arial" charset="0"/>
                <a:cs typeface="Arial" charset="0"/>
              </a:defRPr>
            </a:lvl2pPr>
            <a:lvl3pPr>
              <a:spcBef>
                <a:spcPts val="1000"/>
              </a:spcBef>
              <a:buClr>
                <a:srgbClr val="DA1A32"/>
              </a:buClr>
              <a:defRPr>
                <a:latin typeface="Arial" charset="0"/>
                <a:ea typeface="Arial" charset="0"/>
                <a:cs typeface="Arial" charset="0"/>
              </a:defRPr>
            </a:lvl3pPr>
            <a:lvl4pPr>
              <a:spcBef>
                <a:spcPts val="1000"/>
              </a:spcBef>
              <a:buClr>
                <a:srgbClr val="DA1A32"/>
              </a:buClr>
              <a:defRPr sz="2000">
                <a:latin typeface="Arial" charset="0"/>
                <a:ea typeface="Arial" charset="0"/>
                <a:cs typeface="Arial" charset="0"/>
              </a:defRPr>
            </a:lvl4pPr>
            <a:lvl5pPr>
              <a:spcBef>
                <a:spcPts val="1000"/>
              </a:spcBef>
              <a:buClr>
                <a:srgbClr val="DA1A32"/>
              </a:buClr>
              <a:defRPr sz="20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2">
            <a:extLst>
              <a:ext uri="{FF2B5EF4-FFF2-40B4-BE49-F238E27FC236}">
                <a16:creationId xmlns:a16="http://schemas.microsoft.com/office/drawing/2014/main" id="{008D90FA-423B-489A-8886-60A5A755D4C9}"/>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17" name="Text Placeholder 2">
            <a:extLst>
              <a:ext uri="{FF2B5EF4-FFF2-40B4-BE49-F238E27FC236}">
                <a16:creationId xmlns:a16="http://schemas.microsoft.com/office/drawing/2014/main" id="{74D3BFC8-6657-4149-B155-660265A57D82}"/>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1998ABBD-A1C9-C3F4-656D-45F6C7FF81FF}"/>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5" name="Picture 4">
            <a:extLst>
              <a:ext uri="{FF2B5EF4-FFF2-40B4-BE49-F238E27FC236}">
                <a16:creationId xmlns:a16="http://schemas.microsoft.com/office/drawing/2014/main" id="{01025084-AFA0-27D6-7274-5488635BA8A2}"/>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8935416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 Comparison">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E6FA06A1-3EF1-C140-A14D-3BBE004706F3}"/>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Text Placeholder 2"/>
          <p:cNvSpPr>
            <a:spLocks noGrp="1"/>
          </p:cNvSpPr>
          <p:nvPr>
            <p:ph type="body" idx="1" hasCustomPrompt="1"/>
          </p:nvPr>
        </p:nvSpPr>
        <p:spPr>
          <a:xfrm>
            <a:off x="374140" y="1293137"/>
            <a:ext cx="5599093" cy="383265"/>
          </a:xfrm>
          <a:prstGeom prst="rect">
            <a:avLst/>
          </a:prstGeom>
        </p:spPr>
        <p:txBody>
          <a:bodyPr anchor="t"/>
          <a:lstStyle>
            <a:lvl1pPr marL="0" indent="0">
              <a:spcBef>
                <a:spcPts val="0"/>
              </a:spcBef>
              <a:buNone/>
              <a:defRPr sz="2000" b="1">
                <a:solidFill>
                  <a:srgbClr val="002A4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CATEGORY SUBHEAD</a:t>
            </a:r>
          </a:p>
        </p:txBody>
      </p:sp>
      <p:sp>
        <p:nvSpPr>
          <p:cNvPr id="14" name="Text Placeholder 2"/>
          <p:cNvSpPr>
            <a:spLocks noGrp="1"/>
          </p:cNvSpPr>
          <p:nvPr>
            <p:ph type="body" idx="13" hasCustomPrompt="1"/>
          </p:nvPr>
        </p:nvSpPr>
        <p:spPr>
          <a:xfrm>
            <a:off x="6101840" y="1293137"/>
            <a:ext cx="5599093" cy="383264"/>
          </a:xfrm>
          <a:prstGeom prst="rect">
            <a:avLst/>
          </a:prstGeom>
        </p:spPr>
        <p:txBody>
          <a:bodyPr anchor="t"/>
          <a:lstStyle>
            <a:lvl1pPr marL="0" indent="0">
              <a:spcBef>
                <a:spcPts val="0"/>
              </a:spcBef>
              <a:buNone/>
              <a:defRPr sz="2000" b="1">
                <a:solidFill>
                  <a:srgbClr val="002A4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CATEGORY SUBHEAD</a:t>
            </a:r>
          </a:p>
        </p:txBody>
      </p:sp>
      <p:sp>
        <p:nvSpPr>
          <p:cNvPr id="17" name="Content Placeholder 7"/>
          <p:cNvSpPr>
            <a:spLocks noGrp="1"/>
          </p:cNvSpPr>
          <p:nvPr>
            <p:ph sz="quarter" idx="11"/>
          </p:nvPr>
        </p:nvSpPr>
        <p:spPr>
          <a:xfrm>
            <a:off x="374651" y="1676401"/>
            <a:ext cx="5598583" cy="4415358"/>
          </a:xfrm>
          <a:prstGeom prst="rect">
            <a:avLst/>
          </a:prstGeom>
        </p:spPr>
        <p:txBody>
          <a:bodyPr/>
          <a:lstStyle>
            <a:lvl1pPr>
              <a:spcBef>
                <a:spcPts val="1000"/>
              </a:spcBef>
              <a:buClr>
                <a:srgbClr val="DA1A32"/>
              </a:buClr>
              <a:defRPr sz="2000">
                <a:latin typeface="Arial" charset="0"/>
                <a:ea typeface="Arial" charset="0"/>
                <a:cs typeface="Arial" charset="0"/>
              </a:defRPr>
            </a:lvl1pPr>
            <a:lvl2pPr marL="685800" indent="-228600">
              <a:spcBef>
                <a:spcPts val="1000"/>
              </a:spcBef>
              <a:buClr>
                <a:srgbClr val="DA1A32"/>
              </a:buClr>
              <a:buFont typeface=".AppleSystemUIFont" charset="-120"/>
              <a:buChar char="-"/>
              <a:defRPr sz="2000">
                <a:latin typeface="Arial" charset="0"/>
                <a:ea typeface="Arial" charset="0"/>
                <a:cs typeface="Arial" charset="0"/>
              </a:defRPr>
            </a:lvl2pPr>
            <a:lvl3pPr>
              <a:spcBef>
                <a:spcPts val="1000"/>
              </a:spcBef>
              <a:buClr>
                <a:srgbClr val="DA1A32"/>
              </a:buClr>
              <a:defRPr sz="2000">
                <a:latin typeface="Arial" charset="0"/>
                <a:ea typeface="Arial" charset="0"/>
                <a:cs typeface="Arial" charset="0"/>
              </a:defRPr>
            </a:lvl3pPr>
            <a:lvl4pPr>
              <a:spcBef>
                <a:spcPts val="1000"/>
              </a:spcBef>
              <a:buClr>
                <a:srgbClr val="DA1A32"/>
              </a:buClr>
              <a:defRPr sz="2000">
                <a:latin typeface="Arial" charset="0"/>
                <a:ea typeface="Arial" charset="0"/>
                <a:cs typeface="Arial" charset="0"/>
              </a:defRPr>
            </a:lvl4pPr>
            <a:lvl5pPr>
              <a:spcBef>
                <a:spcPts val="1000"/>
              </a:spcBef>
              <a:buClr>
                <a:srgbClr val="DA1A32"/>
              </a:buClr>
              <a:defRPr sz="20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p:cNvSpPr>
            <a:spLocks noGrp="1"/>
          </p:cNvSpPr>
          <p:nvPr>
            <p:ph sz="quarter" idx="15"/>
          </p:nvPr>
        </p:nvSpPr>
        <p:spPr>
          <a:xfrm>
            <a:off x="6102351" y="1676401"/>
            <a:ext cx="5598583" cy="4415358"/>
          </a:xfrm>
          <a:prstGeom prst="rect">
            <a:avLst/>
          </a:prstGeom>
        </p:spPr>
        <p:txBody>
          <a:bodyPr/>
          <a:lstStyle>
            <a:lvl1pPr>
              <a:spcBef>
                <a:spcPts val="1000"/>
              </a:spcBef>
              <a:buClr>
                <a:srgbClr val="DA1A32"/>
              </a:buClr>
              <a:defRPr sz="2000">
                <a:latin typeface="Arial" charset="0"/>
                <a:ea typeface="Arial" charset="0"/>
                <a:cs typeface="Arial" charset="0"/>
              </a:defRPr>
            </a:lvl1pPr>
            <a:lvl2pPr marL="685800" indent="-228600">
              <a:spcBef>
                <a:spcPts val="1000"/>
              </a:spcBef>
              <a:buClr>
                <a:srgbClr val="DA1A32"/>
              </a:buClr>
              <a:buFont typeface=".AppleSystemUIFont" charset="-120"/>
              <a:buChar char="-"/>
              <a:defRPr sz="2000">
                <a:latin typeface="Arial" charset="0"/>
                <a:ea typeface="Arial" charset="0"/>
                <a:cs typeface="Arial" charset="0"/>
              </a:defRPr>
            </a:lvl2pPr>
            <a:lvl3pPr>
              <a:spcBef>
                <a:spcPts val="1000"/>
              </a:spcBef>
              <a:buClr>
                <a:srgbClr val="DA1A32"/>
              </a:buClr>
              <a:defRPr sz="2000">
                <a:latin typeface="Arial" charset="0"/>
                <a:ea typeface="Arial" charset="0"/>
                <a:cs typeface="Arial" charset="0"/>
              </a:defRPr>
            </a:lvl3pPr>
            <a:lvl4pPr>
              <a:spcBef>
                <a:spcPts val="1000"/>
              </a:spcBef>
              <a:buClr>
                <a:srgbClr val="DA1A32"/>
              </a:buClr>
              <a:defRPr sz="2000">
                <a:latin typeface="Arial" charset="0"/>
                <a:ea typeface="Arial" charset="0"/>
                <a:cs typeface="Arial" charset="0"/>
              </a:defRPr>
            </a:lvl4pPr>
            <a:lvl5pPr>
              <a:spcBef>
                <a:spcPts val="1000"/>
              </a:spcBef>
              <a:buClr>
                <a:srgbClr val="DA1A32"/>
              </a:buClr>
              <a:defRPr sz="20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2">
            <a:extLst>
              <a:ext uri="{FF2B5EF4-FFF2-40B4-BE49-F238E27FC236}">
                <a16:creationId xmlns:a16="http://schemas.microsoft.com/office/drawing/2014/main" id="{189D014C-D03F-4F32-BA1C-F32B1B33A655}"/>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15" name="Text Placeholder 2">
            <a:extLst>
              <a:ext uri="{FF2B5EF4-FFF2-40B4-BE49-F238E27FC236}">
                <a16:creationId xmlns:a16="http://schemas.microsoft.com/office/drawing/2014/main" id="{E1BC569B-9CB6-49B6-806A-E659C5F19085}"/>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43169788-A645-093C-F8D2-5AC82A887915}"/>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5" name="Picture 4">
            <a:extLst>
              <a:ext uri="{FF2B5EF4-FFF2-40B4-BE49-F238E27FC236}">
                <a16:creationId xmlns:a16="http://schemas.microsoft.com/office/drawing/2014/main" id="{F51A7339-3E04-F879-86BD-5CB4DBD23030}"/>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30566795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Copy with Photos">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8C091BF-F555-FB26-5AE7-89E06F86CEC8}"/>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4"/>
          </p:nvPr>
        </p:nvSpPr>
        <p:spPr>
          <a:xfrm>
            <a:off x="770466" y="1290638"/>
            <a:ext cx="3251200" cy="2290762"/>
          </a:xfrm>
          <a:prstGeom prst="rect">
            <a:avLst/>
          </a:prstGeom>
        </p:spPr>
        <p:txBody>
          <a:bodyPr anchor="ctr"/>
          <a:lstStyle>
            <a:lvl1pPr marL="0" indent="0" algn="ctr">
              <a:buNone/>
              <a:defRPr>
                <a:solidFill>
                  <a:srgbClr val="C5C7C9"/>
                </a:solidFill>
                <a:latin typeface="Arial" charset="0"/>
                <a:ea typeface="Arial" charset="0"/>
                <a:cs typeface="Arial" charset="0"/>
              </a:defRPr>
            </a:lvl1pPr>
          </a:lstStyle>
          <a:p>
            <a:endParaRPr lang="en-US" dirty="0"/>
          </a:p>
        </p:txBody>
      </p:sp>
      <p:sp>
        <p:nvSpPr>
          <p:cNvPr id="10" name="Picture Placeholder 7"/>
          <p:cNvSpPr>
            <a:spLocks noGrp="1"/>
          </p:cNvSpPr>
          <p:nvPr>
            <p:ph type="pic" sz="quarter" idx="15"/>
          </p:nvPr>
        </p:nvSpPr>
        <p:spPr>
          <a:xfrm>
            <a:off x="4461933" y="1290638"/>
            <a:ext cx="3251200" cy="2290762"/>
          </a:xfrm>
          <a:prstGeom prst="rect">
            <a:avLst/>
          </a:prstGeom>
        </p:spPr>
        <p:txBody>
          <a:bodyPr anchor="ctr"/>
          <a:lstStyle>
            <a:lvl1pPr marL="0" indent="0" algn="ctr">
              <a:buNone/>
              <a:defRPr>
                <a:solidFill>
                  <a:srgbClr val="C5C7C9"/>
                </a:solidFill>
                <a:latin typeface="Arial" charset="0"/>
                <a:ea typeface="Arial" charset="0"/>
                <a:cs typeface="Arial" charset="0"/>
              </a:defRPr>
            </a:lvl1pPr>
          </a:lstStyle>
          <a:p>
            <a:endParaRPr lang="en-US" dirty="0"/>
          </a:p>
        </p:txBody>
      </p:sp>
      <p:sp>
        <p:nvSpPr>
          <p:cNvPr id="11" name="Picture Placeholder 7"/>
          <p:cNvSpPr>
            <a:spLocks noGrp="1"/>
          </p:cNvSpPr>
          <p:nvPr>
            <p:ph type="pic" sz="quarter" idx="16"/>
          </p:nvPr>
        </p:nvSpPr>
        <p:spPr>
          <a:xfrm>
            <a:off x="8153400" y="1290638"/>
            <a:ext cx="3251200" cy="2290762"/>
          </a:xfrm>
          <a:prstGeom prst="rect">
            <a:avLst/>
          </a:prstGeom>
        </p:spPr>
        <p:txBody>
          <a:bodyPr anchor="ctr"/>
          <a:lstStyle>
            <a:lvl1pPr marL="0" indent="0" algn="ctr">
              <a:buNone/>
              <a:defRPr>
                <a:solidFill>
                  <a:srgbClr val="C5C7C9"/>
                </a:solidFill>
                <a:latin typeface="Arial" charset="0"/>
                <a:ea typeface="Arial" charset="0"/>
                <a:cs typeface="Arial" charset="0"/>
              </a:defRPr>
            </a:lvl1pPr>
          </a:lstStyle>
          <a:p>
            <a:endParaRPr lang="en-US" dirty="0"/>
          </a:p>
        </p:txBody>
      </p:sp>
      <p:sp>
        <p:nvSpPr>
          <p:cNvPr id="12" name="Content Placeholder 7"/>
          <p:cNvSpPr>
            <a:spLocks noGrp="1"/>
          </p:cNvSpPr>
          <p:nvPr>
            <p:ph sz="quarter" idx="11"/>
          </p:nvPr>
        </p:nvSpPr>
        <p:spPr>
          <a:xfrm>
            <a:off x="770467" y="3817510"/>
            <a:ext cx="3302000" cy="2049890"/>
          </a:xfrm>
          <a:prstGeom prst="rect">
            <a:avLst/>
          </a:prstGeom>
        </p:spPr>
        <p:txBody>
          <a:bodyPr/>
          <a:lstStyle>
            <a:lvl1pPr marL="0" indent="0">
              <a:spcBef>
                <a:spcPts val="0"/>
              </a:spcBef>
              <a:buClr>
                <a:srgbClr val="DA1A32"/>
              </a:buClr>
              <a:buNone/>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13" name="Content Placeholder 7"/>
          <p:cNvSpPr>
            <a:spLocks noGrp="1"/>
          </p:cNvSpPr>
          <p:nvPr>
            <p:ph sz="quarter" idx="17"/>
          </p:nvPr>
        </p:nvSpPr>
        <p:spPr>
          <a:xfrm>
            <a:off x="4461934" y="3817510"/>
            <a:ext cx="3251200" cy="2049890"/>
          </a:xfrm>
          <a:prstGeom prst="rect">
            <a:avLst/>
          </a:prstGeom>
        </p:spPr>
        <p:txBody>
          <a:bodyPr/>
          <a:lstStyle>
            <a:lvl1pPr marL="0" indent="0">
              <a:spcBef>
                <a:spcPts val="0"/>
              </a:spcBef>
              <a:buClr>
                <a:srgbClr val="DA1A32"/>
              </a:buClr>
              <a:buNone/>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14" name="Content Placeholder 7"/>
          <p:cNvSpPr>
            <a:spLocks noGrp="1"/>
          </p:cNvSpPr>
          <p:nvPr>
            <p:ph sz="quarter" idx="18"/>
          </p:nvPr>
        </p:nvSpPr>
        <p:spPr>
          <a:xfrm>
            <a:off x="8155517" y="3817510"/>
            <a:ext cx="3249083" cy="2049890"/>
          </a:xfrm>
          <a:prstGeom prst="rect">
            <a:avLst/>
          </a:prstGeom>
        </p:spPr>
        <p:txBody>
          <a:bodyPr/>
          <a:lstStyle>
            <a:lvl1pPr marL="0" indent="0">
              <a:spcBef>
                <a:spcPts val="0"/>
              </a:spcBef>
              <a:buClr>
                <a:srgbClr val="DA1A32"/>
              </a:buClr>
              <a:buNone/>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19" name="Slide Number Placeholder 2">
            <a:extLst>
              <a:ext uri="{FF2B5EF4-FFF2-40B4-BE49-F238E27FC236}">
                <a16:creationId xmlns:a16="http://schemas.microsoft.com/office/drawing/2014/main" id="{8A33FDCA-9306-41A6-9CC2-F5DF8751D867}"/>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15" name="Text Placeholder 2">
            <a:extLst>
              <a:ext uri="{FF2B5EF4-FFF2-40B4-BE49-F238E27FC236}">
                <a16:creationId xmlns:a16="http://schemas.microsoft.com/office/drawing/2014/main" id="{8F831581-0138-4E67-8848-6A17CC70E6C9}"/>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0A5BC12A-FE6B-B1C7-111E-EC27F359C241}"/>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5" name="Picture 4">
            <a:extLst>
              <a:ext uri="{FF2B5EF4-FFF2-40B4-BE49-F238E27FC236}">
                <a16:creationId xmlns:a16="http://schemas.microsoft.com/office/drawing/2014/main" id="{3178AE3C-EC9B-7DFA-642A-6D928EEEB152}"/>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29412733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olumn Bullets with Subhead and Photos">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032FDB3-90E8-AAD4-5F86-07ECBC918342}"/>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4"/>
          </p:nvPr>
        </p:nvSpPr>
        <p:spPr>
          <a:xfrm>
            <a:off x="502746" y="1290638"/>
            <a:ext cx="3437467" cy="2290762"/>
          </a:xfrm>
          <a:prstGeom prst="rect">
            <a:avLst/>
          </a:prstGeom>
        </p:spPr>
        <p:txBody>
          <a:bodyPr anchor="ctr"/>
          <a:lstStyle>
            <a:lvl1pPr marL="0" indent="0" algn="ctr">
              <a:buNone/>
              <a:defRPr>
                <a:solidFill>
                  <a:srgbClr val="C5C7C9"/>
                </a:solidFill>
                <a:latin typeface="Arial" charset="0"/>
                <a:ea typeface="Arial" charset="0"/>
                <a:cs typeface="Arial" charset="0"/>
              </a:defRPr>
            </a:lvl1pPr>
          </a:lstStyle>
          <a:p>
            <a:endParaRPr lang="en-US" dirty="0"/>
          </a:p>
        </p:txBody>
      </p:sp>
      <p:sp>
        <p:nvSpPr>
          <p:cNvPr id="10" name="Picture Placeholder 7"/>
          <p:cNvSpPr>
            <a:spLocks noGrp="1"/>
          </p:cNvSpPr>
          <p:nvPr>
            <p:ph type="pic" sz="quarter" idx="15"/>
          </p:nvPr>
        </p:nvSpPr>
        <p:spPr>
          <a:xfrm>
            <a:off x="4192607" y="1290638"/>
            <a:ext cx="3437467" cy="2290762"/>
          </a:xfrm>
          <a:prstGeom prst="rect">
            <a:avLst/>
          </a:prstGeom>
        </p:spPr>
        <p:txBody>
          <a:bodyPr anchor="ctr"/>
          <a:lstStyle>
            <a:lvl1pPr marL="0" indent="0" algn="ctr">
              <a:buNone/>
              <a:defRPr>
                <a:solidFill>
                  <a:srgbClr val="C5C7C9"/>
                </a:solidFill>
                <a:latin typeface="Arial" charset="0"/>
                <a:ea typeface="Arial" charset="0"/>
                <a:cs typeface="Arial" charset="0"/>
              </a:defRPr>
            </a:lvl1pPr>
          </a:lstStyle>
          <a:p>
            <a:endParaRPr lang="en-US" dirty="0"/>
          </a:p>
        </p:txBody>
      </p:sp>
      <p:sp>
        <p:nvSpPr>
          <p:cNvPr id="11" name="Picture Placeholder 7"/>
          <p:cNvSpPr>
            <a:spLocks noGrp="1"/>
          </p:cNvSpPr>
          <p:nvPr>
            <p:ph type="pic" sz="quarter" idx="16"/>
          </p:nvPr>
        </p:nvSpPr>
        <p:spPr>
          <a:xfrm>
            <a:off x="7882468" y="1290638"/>
            <a:ext cx="3437467" cy="2290762"/>
          </a:xfrm>
          <a:prstGeom prst="rect">
            <a:avLst/>
          </a:prstGeom>
        </p:spPr>
        <p:txBody>
          <a:bodyPr anchor="ctr"/>
          <a:lstStyle>
            <a:lvl1pPr marL="0" indent="0" algn="ctr">
              <a:buNone/>
              <a:defRPr>
                <a:solidFill>
                  <a:srgbClr val="C5C7C9"/>
                </a:solidFill>
                <a:latin typeface="Arial" charset="0"/>
                <a:ea typeface="Arial" charset="0"/>
                <a:cs typeface="Arial" charset="0"/>
              </a:defRPr>
            </a:lvl1pPr>
          </a:lstStyle>
          <a:p>
            <a:endParaRPr lang="en-US" dirty="0"/>
          </a:p>
        </p:txBody>
      </p:sp>
      <p:sp>
        <p:nvSpPr>
          <p:cNvPr id="12" name="Content Placeholder 7"/>
          <p:cNvSpPr>
            <a:spLocks noGrp="1"/>
          </p:cNvSpPr>
          <p:nvPr>
            <p:ph sz="quarter" idx="11"/>
          </p:nvPr>
        </p:nvSpPr>
        <p:spPr>
          <a:xfrm>
            <a:off x="492748" y="4200775"/>
            <a:ext cx="3436956" cy="1666625"/>
          </a:xfrm>
          <a:prstGeom prst="rect">
            <a:avLst/>
          </a:prstGeom>
        </p:spPr>
        <p:txBody>
          <a:bodyPr/>
          <a:lstStyle>
            <a:lvl1pPr marL="285750" indent="-285750">
              <a:spcBef>
                <a:spcPts val="0"/>
              </a:spcBef>
              <a:buClr>
                <a:srgbClr val="DA1A32"/>
              </a:buClr>
              <a:buFont typeface="Arial" charset="0"/>
              <a:buChar char="•"/>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15" name="Text Placeholder 2"/>
          <p:cNvSpPr>
            <a:spLocks noGrp="1"/>
          </p:cNvSpPr>
          <p:nvPr>
            <p:ph type="body" idx="1" hasCustomPrompt="1"/>
          </p:nvPr>
        </p:nvSpPr>
        <p:spPr>
          <a:xfrm>
            <a:off x="492236" y="3817511"/>
            <a:ext cx="3447977" cy="383265"/>
          </a:xfrm>
          <a:prstGeom prst="rect">
            <a:avLst/>
          </a:prstGeom>
        </p:spPr>
        <p:txBody>
          <a:bodyPr anchor="t"/>
          <a:lstStyle>
            <a:lvl1pPr marL="0" indent="0">
              <a:spcBef>
                <a:spcPts val="0"/>
              </a:spcBef>
              <a:buNone/>
              <a:defRPr sz="1800" b="1">
                <a:solidFill>
                  <a:srgbClr val="002A4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16" name="Content Placeholder 7"/>
          <p:cNvSpPr>
            <a:spLocks noGrp="1"/>
          </p:cNvSpPr>
          <p:nvPr>
            <p:ph sz="quarter" idx="17"/>
          </p:nvPr>
        </p:nvSpPr>
        <p:spPr>
          <a:xfrm>
            <a:off x="4193119" y="4200775"/>
            <a:ext cx="3436955" cy="1666625"/>
          </a:xfrm>
          <a:prstGeom prst="rect">
            <a:avLst/>
          </a:prstGeom>
        </p:spPr>
        <p:txBody>
          <a:bodyPr/>
          <a:lstStyle>
            <a:lvl1pPr marL="285750" indent="-285750">
              <a:spcBef>
                <a:spcPts val="0"/>
              </a:spcBef>
              <a:buClr>
                <a:srgbClr val="DA1A32"/>
              </a:buClr>
              <a:buFont typeface="Arial" charset="0"/>
              <a:buChar char="•"/>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17" name="Text Placeholder 2"/>
          <p:cNvSpPr>
            <a:spLocks noGrp="1"/>
          </p:cNvSpPr>
          <p:nvPr>
            <p:ph type="body" idx="18" hasCustomPrompt="1"/>
          </p:nvPr>
        </p:nvSpPr>
        <p:spPr>
          <a:xfrm>
            <a:off x="4192607" y="3817511"/>
            <a:ext cx="3437467" cy="383265"/>
          </a:xfrm>
          <a:prstGeom prst="rect">
            <a:avLst/>
          </a:prstGeom>
        </p:spPr>
        <p:txBody>
          <a:bodyPr anchor="t"/>
          <a:lstStyle>
            <a:lvl1pPr marL="0" indent="0">
              <a:spcBef>
                <a:spcPts val="0"/>
              </a:spcBef>
              <a:buNone/>
              <a:defRPr sz="1800" b="1">
                <a:solidFill>
                  <a:srgbClr val="002A4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18" name="Content Placeholder 7"/>
          <p:cNvSpPr>
            <a:spLocks noGrp="1"/>
          </p:cNvSpPr>
          <p:nvPr>
            <p:ph sz="quarter" idx="19"/>
          </p:nvPr>
        </p:nvSpPr>
        <p:spPr>
          <a:xfrm>
            <a:off x="7893490" y="4200775"/>
            <a:ext cx="3436955" cy="1666625"/>
          </a:xfrm>
          <a:prstGeom prst="rect">
            <a:avLst/>
          </a:prstGeom>
        </p:spPr>
        <p:txBody>
          <a:bodyPr/>
          <a:lstStyle>
            <a:lvl1pPr marL="285750" indent="-285750">
              <a:spcBef>
                <a:spcPts val="0"/>
              </a:spcBef>
              <a:buClr>
                <a:srgbClr val="DA1A32"/>
              </a:buClr>
              <a:buFont typeface="Arial" charset="0"/>
              <a:buChar char="•"/>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19" name="Text Placeholder 2"/>
          <p:cNvSpPr>
            <a:spLocks noGrp="1"/>
          </p:cNvSpPr>
          <p:nvPr>
            <p:ph type="body" idx="20" hasCustomPrompt="1"/>
          </p:nvPr>
        </p:nvSpPr>
        <p:spPr>
          <a:xfrm>
            <a:off x="7892978" y="3817511"/>
            <a:ext cx="3437467" cy="383265"/>
          </a:xfrm>
          <a:prstGeom prst="rect">
            <a:avLst/>
          </a:prstGeom>
        </p:spPr>
        <p:txBody>
          <a:bodyPr anchor="t"/>
          <a:lstStyle>
            <a:lvl1pPr marL="0" indent="0">
              <a:spcBef>
                <a:spcPts val="0"/>
              </a:spcBef>
              <a:buNone/>
              <a:defRPr sz="1800" b="1">
                <a:solidFill>
                  <a:srgbClr val="002A4E"/>
                </a:solidFill>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21" name="Slide Number Placeholder 2">
            <a:extLst>
              <a:ext uri="{FF2B5EF4-FFF2-40B4-BE49-F238E27FC236}">
                <a16:creationId xmlns:a16="http://schemas.microsoft.com/office/drawing/2014/main" id="{F89F1EEB-8361-40EA-B438-0353DE2E7145}"/>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20" name="Text Placeholder 2">
            <a:extLst>
              <a:ext uri="{FF2B5EF4-FFF2-40B4-BE49-F238E27FC236}">
                <a16:creationId xmlns:a16="http://schemas.microsoft.com/office/drawing/2014/main" id="{7A2B7F70-67CD-451C-A0DC-4D885CD75EFD}"/>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25870D06-E4A0-5019-97A8-E33580850433}"/>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5" name="Picture 4">
            <a:extLst>
              <a:ext uri="{FF2B5EF4-FFF2-40B4-BE49-F238E27FC236}">
                <a16:creationId xmlns:a16="http://schemas.microsoft.com/office/drawing/2014/main" id="{D680580B-A752-3B9C-FA89-CB0D86AC2E09}"/>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1434375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igh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A719B00-5E74-4A40-908F-80F54579BB94}"/>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6CCE6962-D6D1-435E-BEDB-1C1A82C6D703}"/>
              </a:ext>
            </a:extLst>
          </p:cNvPr>
          <p:cNvSpPr txBox="1"/>
          <p:nvPr userDrawn="1"/>
        </p:nvSpPr>
        <p:spPr>
          <a:xfrm>
            <a:off x="500550" y="6553200"/>
            <a:ext cx="5631809" cy="215444"/>
          </a:xfrm>
          <a:prstGeom prst="rect">
            <a:avLst/>
          </a:prstGeom>
          <a:noFill/>
        </p:spPr>
        <p:txBody>
          <a:bodyPr wrap="square" rtlCol="0">
            <a:spAutoFit/>
          </a:bodyPr>
          <a:lstStyle/>
          <a:p>
            <a:pPr algn="l"/>
            <a:r>
              <a:rPr lang="en-US" sz="800" dirty="0">
                <a:solidFill>
                  <a:srgbClr val="767171"/>
                </a:solidFill>
                <a:latin typeface="Arial" panose="020B0604020202020204" pitchFamily="34" charset="0"/>
                <a:ea typeface="Book Antiqua" charset="0"/>
                <a:cs typeface="Arial" panose="020B0604020202020204" pitchFamily="34" charset="0"/>
              </a:rPr>
              <a:t>© 2026 American Bureau of Shipping. All rights reserved.</a:t>
            </a:r>
          </a:p>
        </p:txBody>
      </p:sp>
      <p:sp>
        <p:nvSpPr>
          <p:cNvPr id="28" name="Text Placeholder 3">
            <a:extLst>
              <a:ext uri="{FF2B5EF4-FFF2-40B4-BE49-F238E27FC236}">
                <a16:creationId xmlns:a16="http://schemas.microsoft.com/office/drawing/2014/main" id="{C4B21789-5911-48CB-B2F1-8878F377A346}"/>
              </a:ext>
            </a:extLst>
          </p:cNvPr>
          <p:cNvSpPr>
            <a:spLocks noGrp="1"/>
          </p:cNvSpPr>
          <p:nvPr>
            <p:ph type="body" sz="quarter" idx="12" hasCustomPrompt="1"/>
          </p:nvPr>
        </p:nvSpPr>
        <p:spPr>
          <a:xfrm>
            <a:off x="536910" y="2898170"/>
            <a:ext cx="5863890" cy="756861"/>
          </a:xfrm>
          <a:prstGeom prst="rect">
            <a:avLst/>
          </a:prstGeom>
        </p:spPr>
        <p:txBody>
          <a:bodyPr/>
          <a:lstStyle>
            <a:lvl1pPr marL="0" indent="0">
              <a:lnSpc>
                <a:spcPct val="100000"/>
              </a:lnSpc>
              <a:spcBef>
                <a:spcPts val="0"/>
              </a:spcBef>
              <a:buNone/>
              <a:defRPr sz="1800" baseline="0">
                <a:solidFill>
                  <a:srgbClr val="002A4E"/>
                </a:solidFill>
                <a:latin typeface="Arial" panose="020B0604020202020204" pitchFamily="34" charset="0"/>
                <a:ea typeface="Arial" panose="020B0604020202020204" pitchFamily="34" charset="0"/>
                <a:cs typeface="Arial" panose="020B0604020202020204" pitchFamily="34" charset="0"/>
              </a:defRPr>
            </a:lvl1pPr>
            <a:lvl2pPr marL="457200" indent="0">
              <a:lnSpc>
                <a:spcPct val="50000"/>
              </a:lnSpc>
              <a:buNone/>
              <a:defRPr sz="1100">
                <a:solidFill>
                  <a:schemeClr val="bg1"/>
                </a:solidFill>
                <a:latin typeface="Book Antiqua" charset="0"/>
                <a:ea typeface="Book Antiqua" charset="0"/>
                <a:cs typeface="Book Antiqua" charset="0"/>
              </a:defRPr>
            </a:lvl2pPr>
            <a:lvl3pPr marL="914400" indent="0">
              <a:lnSpc>
                <a:spcPct val="50000"/>
              </a:lnSpc>
              <a:buNone/>
              <a:defRPr sz="1100">
                <a:solidFill>
                  <a:schemeClr val="bg1"/>
                </a:solidFill>
                <a:latin typeface="Book Antiqua" charset="0"/>
                <a:ea typeface="Book Antiqua" charset="0"/>
                <a:cs typeface="Book Antiqua" charset="0"/>
              </a:defRPr>
            </a:lvl3pPr>
            <a:lvl4pPr marL="1371600" indent="0">
              <a:lnSpc>
                <a:spcPct val="50000"/>
              </a:lnSpc>
              <a:buNone/>
              <a:defRPr sz="1100">
                <a:solidFill>
                  <a:schemeClr val="bg1"/>
                </a:solidFill>
                <a:latin typeface="Book Antiqua" charset="0"/>
                <a:ea typeface="Book Antiqua" charset="0"/>
                <a:cs typeface="Book Antiqua" charset="0"/>
              </a:defRPr>
            </a:lvl4pPr>
            <a:lvl5pPr marL="1828800" indent="0">
              <a:lnSpc>
                <a:spcPct val="50000"/>
              </a:lnSpc>
              <a:buNone/>
              <a:defRPr sz="1100">
                <a:solidFill>
                  <a:schemeClr val="bg1"/>
                </a:solidFill>
                <a:latin typeface="Book Antiqua" charset="0"/>
                <a:ea typeface="Book Antiqua" charset="0"/>
                <a:cs typeface="Book Antiqua" charset="0"/>
              </a:defRPr>
            </a:lvl5pPr>
          </a:lstStyle>
          <a:p>
            <a:pPr lvl="0"/>
            <a:r>
              <a:rPr lang="en-US" dirty="0"/>
              <a:t>Presenter Name</a:t>
            </a:r>
          </a:p>
          <a:p>
            <a:pPr lvl="0"/>
            <a:r>
              <a:rPr lang="en-US" dirty="0"/>
              <a:t>Month Day, Year</a:t>
            </a:r>
          </a:p>
        </p:txBody>
      </p:sp>
      <p:sp>
        <p:nvSpPr>
          <p:cNvPr id="61" name="Text Placeholder 2">
            <a:extLst>
              <a:ext uri="{FF2B5EF4-FFF2-40B4-BE49-F238E27FC236}">
                <a16:creationId xmlns:a16="http://schemas.microsoft.com/office/drawing/2014/main" id="{2C634741-4120-4EA5-86D0-EABE41D36708}"/>
              </a:ext>
            </a:extLst>
          </p:cNvPr>
          <p:cNvSpPr>
            <a:spLocks noGrp="1"/>
          </p:cNvSpPr>
          <p:nvPr>
            <p:ph type="body" sz="quarter" idx="14" hasCustomPrompt="1"/>
          </p:nvPr>
        </p:nvSpPr>
        <p:spPr>
          <a:xfrm>
            <a:off x="536911" y="2213831"/>
            <a:ext cx="6778290" cy="76043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a:buNone/>
              <a:tabLst/>
              <a:defRPr sz="3800" b="1" baseline="0">
                <a:solidFill>
                  <a:srgbClr val="002A4E"/>
                </a:solidFill>
                <a:latin typeface="Arial" charset="0"/>
                <a:ea typeface="Arial" charset="0"/>
                <a:cs typeface="Arial" charset="0"/>
              </a:defRPr>
            </a:lvl1pPr>
            <a:lvl2pPr marL="457200" indent="0">
              <a:buNone/>
              <a:defRPr sz="2400">
                <a:solidFill>
                  <a:schemeClr val="bg1"/>
                </a:solidFill>
                <a:latin typeface="Arial" charset="0"/>
                <a:ea typeface="Arial" charset="0"/>
                <a:cs typeface="Arial" charset="0"/>
              </a:defRPr>
            </a:lvl2pPr>
            <a:lvl3pPr marL="914400" indent="0">
              <a:buNone/>
              <a:defRPr sz="2400">
                <a:solidFill>
                  <a:schemeClr val="bg1"/>
                </a:solidFill>
                <a:latin typeface="Arial" charset="0"/>
                <a:ea typeface="Arial" charset="0"/>
                <a:cs typeface="Arial" charset="0"/>
              </a:defRPr>
            </a:lvl3pPr>
            <a:lvl4pPr marL="1371600" indent="0">
              <a:buNone/>
              <a:defRPr sz="2400">
                <a:solidFill>
                  <a:schemeClr val="bg1"/>
                </a:solidFill>
                <a:latin typeface="Arial" charset="0"/>
                <a:ea typeface="Arial" charset="0"/>
                <a:cs typeface="Arial" charset="0"/>
              </a:defRPr>
            </a:lvl4pPr>
            <a:lvl5pPr marL="1828800" indent="0">
              <a:buNone/>
              <a:defRPr sz="2400">
                <a:solidFill>
                  <a:schemeClr val="bg1"/>
                </a:solidFill>
                <a:latin typeface="Arial" charset="0"/>
                <a:ea typeface="Arial" charset="0"/>
                <a:cs typeface="Arial" charset="0"/>
              </a:defRPr>
            </a:lvl5pPr>
          </a:lstStyle>
          <a:p>
            <a:pPr lvl="0"/>
            <a:r>
              <a:rPr lang="en-US" dirty="0"/>
              <a:t>Header Here</a:t>
            </a:r>
          </a:p>
        </p:txBody>
      </p:sp>
      <p:pic>
        <p:nvPicPr>
          <p:cNvPr id="3" name="Picture 2">
            <a:extLst>
              <a:ext uri="{FF2B5EF4-FFF2-40B4-BE49-F238E27FC236}">
                <a16:creationId xmlns:a16="http://schemas.microsoft.com/office/drawing/2014/main" id="{3D6373E1-B7DA-2A5F-EDE8-F1FFACEA025F}"/>
              </a:ext>
            </a:extLst>
          </p:cNvPr>
          <p:cNvPicPr>
            <a:picLocks noChangeAspect="1"/>
          </p:cNvPicPr>
          <p:nvPr userDrawn="1"/>
        </p:nvPicPr>
        <p:blipFill>
          <a:blip r:embed="rId3"/>
          <a:srcRect l="557" r="1420"/>
          <a:stretch>
            <a:fillRect/>
          </a:stretch>
        </p:blipFill>
        <p:spPr>
          <a:xfrm>
            <a:off x="9104765" y="438973"/>
            <a:ext cx="2713016" cy="1043815"/>
          </a:xfrm>
          <a:prstGeom prst="rect">
            <a:avLst/>
          </a:prstGeom>
        </p:spPr>
      </p:pic>
    </p:spTree>
    <p:extLst>
      <p:ext uri="{BB962C8B-B14F-4D97-AF65-F5344CB8AC3E}">
        <p14:creationId xmlns:p14="http://schemas.microsoft.com/office/powerpoint/2010/main" val="4219039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umbered Categories">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DA3C2E8-2544-DDE8-4C98-FF222762DC72}"/>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7"/>
          <p:cNvSpPr>
            <a:spLocks noGrp="1"/>
          </p:cNvSpPr>
          <p:nvPr>
            <p:ph sz="quarter" idx="11"/>
          </p:nvPr>
        </p:nvSpPr>
        <p:spPr>
          <a:xfrm>
            <a:off x="1331384" y="2277069"/>
            <a:ext cx="2732616" cy="1133225"/>
          </a:xfrm>
          <a:prstGeom prst="rect">
            <a:avLst/>
          </a:prstGeom>
        </p:spPr>
        <p:txBody>
          <a:bodyPr/>
          <a:lstStyle>
            <a:lvl1pPr marL="0" indent="0">
              <a:spcBef>
                <a:spcPts val="0"/>
              </a:spcBef>
              <a:buClr>
                <a:srgbClr val="DA1A32"/>
              </a:buClr>
              <a:buFont typeface="Arial" charset="0"/>
              <a:buNone/>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 name="TextBox 1"/>
          <p:cNvSpPr txBox="1"/>
          <p:nvPr userDrawn="1"/>
        </p:nvSpPr>
        <p:spPr>
          <a:xfrm>
            <a:off x="482600" y="1600200"/>
            <a:ext cx="848784" cy="523220"/>
          </a:xfrm>
          <a:prstGeom prst="rect">
            <a:avLst/>
          </a:prstGeom>
          <a:noFill/>
        </p:spPr>
        <p:txBody>
          <a:bodyPr wrap="square" rtlCol="0">
            <a:spAutoFit/>
          </a:bodyPr>
          <a:lstStyle/>
          <a:p>
            <a:pPr algn="r"/>
            <a:r>
              <a:rPr lang="en-US" sz="2800" b="1" dirty="0">
                <a:solidFill>
                  <a:srgbClr val="DA1A32"/>
                </a:solidFill>
                <a:latin typeface="Arial" charset="0"/>
                <a:ea typeface="Arial" charset="0"/>
                <a:cs typeface="Arial" charset="0"/>
              </a:rPr>
              <a:t>01</a:t>
            </a:r>
          </a:p>
        </p:txBody>
      </p:sp>
      <p:sp>
        <p:nvSpPr>
          <p:cNvPr id="20" name="Content Placeholder 7"/>
          <p:cNvSpPr>
            <a:spLocks noGrp="1"/>
          </p:cNvSpPr>
          <p:nvPr>
            <p:ph sz="quarter" idx="14"/>
          </p:nvPr>
        </p:nvSpPr>
        <p:spPr>
          <a:xfrm>
            <a:off x="1331384" y="1677457"/>
            <a:ext cx="2732616" cy="598363"/>
          </a:xfrm>
          <a:prstGeom prst="rect">
            <a:avLst/>
          </a:prstGeom>
        </p:spPr>
        <p:txBody>
          <a:bodyPr/>
          <a:lstStyle>
            <a:lvl1pPr marL="0" indent="0">
              <a:spcBef>
                <a:spcPts val="0"/>
              </a:spcBef>
              <a:buClr>
                <a:srgbClr val="DA1A32"/>
              </a:buClr>
              <a:buFont typeface="Arial" charset="0"/>
              <a:buNone/>
              <a:defRPr sz="1800" b="1">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1" name="Content Placeholder 7"/>
          <p:cNvSpPr>
            <a:spLocks noGrp="1"/>
          </p:cNvSpPr>
          <p:nvPr>
            <p:ph sz="quarter" idx="15"/>
          </p:nvPr>
        </p:nvSpPr>
        <p:spPr>
          <a:xfrm>
            <a:off x="5159255" y="2277069"/>
            <a:ext cx="2732616" cy="1133225"/>
          </a:xfrm>
          <a:prstGeom prst="rect">
            <a:avLst/>
          </a:prstGeom>
        </p:spPr>
        <p:txBody>
          <a:bodyPr/>
          <a:lstStyle>
            <a:lvl1pPr marL="0" indent="0">
              <a:spcBef>
                <a:spcPts val="0"/>
              </a:spcBef>
              <a:buClr>
                <a:srgbClr val="DA1A32"/>
              </a:buClr>
              <a:buFont typeface="Arial" charset="0"/>
              <a:buNone/>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2" name="TextBox 21"/>
          <p:cNvSpPr txBox="1"/>
          <p:nvPr userDrawn="1"/>
        </p:nvSpPr>
        <p:spPr>
          <a:xfrm>
            <a:off x="4310471" y="1600200"/>
            <a:ext cx="848784" cy="523220"/>
          </a:xfrm>
          <a:prstGeom prst="rect">
            <a:avLst/>
          </a:prstGeom>
          <a:noFill/>
        </p:spPr>
        <p:txBody>
          <a:bodyPr wrap="square" rtlCol="0">
            <a:spAutoFit/>
          </a:bodyPr>
          <a:lstStyle/>
          <a:p>
            <a:pPr algn="r"/>
            <a:r>
              <a:rPr lang="en-US" sz="2800" b="1" dirty="0">
                <a:solidFill>
                  <a:srgbClr val="DA1A32"/>
                </a:solidFill>
                <a:latin typeface="Arial" charset="0"/>
                <a:ea typeface="Arial" charset="0"/>
                <a:cs typeface="Arial" charset="0"/>
              </a:rPr>
              <a:t>02</a:t>
            </a:r>
          </a:p>
        </p:txBody>
      </p:sp>
      <p:sp>
        <p:nvSpPr>
          <p:cNvPr id="23" name="Content Placeholder 7"/>
          <p:cNvSpPr>
            <a:spLocks noGrp="1"/>
          </p:cNvSpPr>
          <p:nvPr>
            <p:ph sz="quarter" idx="16"/>
          </p:nvPr>
        </p:nvSpPr>
        <p:spPr>
          <a:xfrm>
            <a:off x="5159255" y="1677457"/>
            <a:ext cx="2732616" cy="598363"/>
          </a:xfrm>
          <a:prstGeom prst="rect">
            <a:avLst/>
          </a:prstGeom>
        </p:spPr>
        <p:txBody>
          <a:bodyPr/>
          <a:lstStyle>
            <a:lvl1pPr marL="0" indent="0">
              <a:spcBef>
                <a:spcPts val="0"/>
              </a:spcBef>
              <a:buClr>
                <a:srgbClr val="DA1A32"/>
              </a:buClr>
              <a:buFont typeface="Arial" charset="0"/>
              <a:buNone/>
              <a:defRPr sz="1800" b="1">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4" name="Content Placeholder 7"/>
          <p:cNvSpPr>
            <a:spLocks noGrp="1"/>
          </p:cNvSpPr>
          <p:nvPr>
            <p:ph sz="quarter" idx="17"/>
          </p:nvPr>
        </p:nvSpPr>
        <p:spPr>
          <a:xfrm>
            <a:off x="8976784" y="2277069"/>
            <a:ext cx="2732616" cy="1133225"/>
          </a:xfrm>
          <a:prstGeom prst="rect">
            <a:avLst/>
          </a:prstGeom>
        </p:spPr>
        <p:txBody>
          <a:bodyPr/>
          <a:lstStyle>
            <a:lvl1pPr marL="0" indent="0">
              <a:spcBef>
                <a:spcPts val="0"/>
              </a:spcBef>
              <a:buClr>
                <a:srgbClr val="DA1A32"/>
              </a:buClr>
              <a:buFont typeface="Arial" charset="0"/>
              <a:buNone/>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5" name="TextBox 24"/>
          <p:cNvSpPr txBox="1"/>
          <p:nvPr userDrawn="1"/>
        </p:nvSpPr>
        <p:spPr>
          <a:xfrm>
            <a:off x="8128000" y="1600200"/>
            <a:ext cx="848784" cy="523220"/>
          </a:xfrm>
          <a:prstGeom prst="rect">
            <a:avLst/>
          </a:prstGeom>
          <a:noFill/>
        </p:spPr>
        <p:txBody>
          <a:bodyPr wrap="square" rtlCol="0">
            <a:spAutoFit/>
          </a:bodyPr>
          <a:lstStyle/>
          <a:p>
            <a:pPr algn="r"/>
            <a:r>
              <a:rPr lang="en-US" sz="2800" b="1" dirty="0">
                <a:solidFill>
                  <a:srgbClr val="DA1A32"/>
                </a:solidFill>
                <a:latin typeface="Arial" charset="0"/>
                <a:ea typeface="Arial" charset="0"/>
                <a:cs typeface="Arial" charset="0"/>
              </a:rPr>
              <a:t>03</a:t>
            </a:r>
          </a:p>
        </p:txBody>
      </p:sp>
      <p:sp>
        <p:nvSpPr>
          <p:cNvPr id="26" name="Content Placeholder 7"/>
          <p:cNvSpPr>
            <a:spLocks noGrp="1"/>
          </p:cNvSpPr>
          <p:nvPr>
            <p:ph sz="quarter" idx="18"/>
          </p:nvPr>
        </p:nvSpPr>
        <p:spPr>
          <a:xfrm>
            <a:off x="8976784" y="1677457"/>
            <a:ext cx="2732616" cy="598363"/>
          </a:xfrm>
          <a:prstGeom prst="rect">
            <a:avLst/>
          </a:prstGeom>
        </p:spPr>
        <p:txBody>
          <a:bodyPr/>
          <a:lstStyle>
            <a:lvl1pPr marL="0" indent="0">
              <a:spcBef>
                <a:spcPts val="0"/>
              </a:spcBef>
              <a:buClr>
                <a:srgbClr val="DA1A32"/>
              </a:buClr>
              <a:buFont typeface="Arial" charset="0"/>
              <a:buNone/>
              <a:defRPr sz="1800" b="1">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7" name="Content Placeholder 7"/>
          <p:cNvSpPr>
            <a:spLocks noGrp="1"/>
          </p:cNvSpPr>
          <p:nvPr>
            <p:ph sz="quarter" idx="19"/>
          </p:nvPr>
        </p:nvSpPr>
        <p:spPr>
          <a:xfrm>
            <a:off x="1331384" y="4562013"/>
            <a:ext cx="2732616" cy="1133225"/>
          </a:xfrm>
          <a:prstGeom prst="rect">
            <a:avLst/>
          </a:prstGeom>
        </p:spPr>
        <p:txBody>
          <a:bodyPr/>
          <a:lstStyle>
            <a:lvl1pPr marL="0" indent="0">
              <a:spcBef>
                <a:spcPts val="0"/>
              </a:spcBef>
              <a:buClr>
                <a:srgbClr val="DA1A32"/>
              </a:buClr>
              <a:buFont typeface="Arial" charset="0"/>
              <a:buNone/>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8" name="TextBox 27"/>
          <p:cNvSpPr txBox="1"/>
          <p:nvPr userDrawn="1"/>
        </p:nvSpPr>
        <p:spPr>
          <a:xfrm>
            <a:off x="482600" y="3885144"/>
            <a:ext cx="848784" cy="523220"/>
          </a:xfrm>
          <a:prstGeom prst="rect">
            <a:avLst/>
          </a:prstGeom>
          <a:noFill/>
        </p:spPr>
        <p:txBody>
          <a:bodyPr wrap="square" rtlCol="0">
            <a:spAutoFit/>
          </a:bodyPr>
          <a:lstStyle/>
          <a:p>
            <a:pPr algn="r"/>
            <a:r>
              <a:rPr lang="en-US" sz="2800" b="1" dirty="0">
                <a:solidFill>
                  <a:srgbClr val="DA1A32"/>
                </a:solidFill>
                <a:latin typeface="Arial" charset="0"/>
                <a:ea typeface="Arial" charset="0"/>
                <a:cs typeface="Arial" charset="0"/>
              </a:rPr>
              <a:t>04</a:t>
            </a:r>
          </a:p>
        </p:txBody>
      </p:sp>
      <p:sp>
        <p:nvSpPr>
          <p:cNvPr id="29" name="Content Placeholder 7"/>
          <p:cNvSpPr>
            <a:spLocks noGrp="1"/>
          </p:cNvSpPr>
          <p:nvPr>
            <p:ph sz="quarter" idx="20"/>
          </p:nvPr>
        </p:nvSpPr>
        <p:spPr>
          <a:xfrm>
            <a:off x="1331384" y="3962401"/>
            <a:ext cx="2732616" cy="598363"/>
          </a:xfrm>
          <a:prstGeom prst="rect">
            <a:avLst/>
          </a:prstGeom>
        </p:spPr>
        <p:txBody>
          <a:bodyPr/>
          <a:lstStyle>
            <a:lvl1pPr marL="0" indent="0">
              <a:spcBef>
                <a:spcPts val="0"/>
              </a:spcBef>
              <a:buClr>
                <a:srgbClr val="DA1A32"/>
              </a:buClr>
              <a:buFont typeface="Arial" charset="0"/>
              <a:buNone/>
              <a:defRPr sz="1800" b="1">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30" name="Content Placeholder 7"/>
          <p:cNvSpPr>
            <a:spLocks noGrp="1"/>
          </p:cNvSpPr>
          <p:nvPr>
            <p:ph sz="quarter" idx="21"/>
          </p:nvPr>
        </p:nvSpPr>
        <p:spPr>
          <a:xfrm>
            <a:off x="5159255" y="4562013"/>
            <a:ext cx="2732616" cy="1133225"/>
          </a:xfrm>
          <a:prstGeom prst="rect">
            <a:avLst/>
          </a:prstGeom>
        </p:spPr>
        <p:txBody>
          <a:bodyPr/>
          <a:lstStyle>
            <a:lvl1pPr marL="0" indent="0">
              <a:spcBef>
                <a:spcPts val="0"/>
              </a:spcBef>
              <a:buClr>
                <a:srgbClr val="DA1A32"/>
              </a:buClr>
              <a:buFont typeface="Arial" charset="0"/>
              <a:buNone/>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31" name="TextBox 30"/>
          <p:cNvSpPr txBox="1"/>
          <p:nvPr userDrawn="1"/>
        </p:nvSpPr>
        <p:spPr>
          <a:xfrm>
            <a:off x="4310471" y="3885144"/>
            <a:ext cx="848784" cy="523220"/>
          </a:xfrm>
          <a:prstGeom prst="rect">
            <a:avLst/>
          </a:prstGeom>
          <a:noFill/>
        </p:spPr>
        <p:txBody>
          <a:bodyPr wrap="square" rtlCol="0">
            <a:spAutoFit/>
          </a:bodyPr>
          <a:lstStyle/>
          <a:p>
            <a:pPr algn="r"/>
            <a:r>
              <a:rPr lang="en-US" sz="2800" b="1" dirty="0">
                <a:solidFill>
                  <a:srgbClr val="DA1A32"/>
                </a:solidFill>
                <a:latin typeface="Arial" charset="0"/>
                <a:ea typeface="Arial" charset="0"/>
                <a:cs typeface="Arial" charset="0"/>
              </a:rPr>
              <a:t>05</a:t>
            </a:r>
          </a:p>
        </p:txBody>
      </p:sp>
      <p:sp>
        <p:nvSpPr>
          <p:cNvPr id="32" name="Content Placeholder 7"/>
          <p:cNvSpPr>
            <a:spLocks noGrp="1"/>
          </p:cNvSpPr>
          <p:nvPr>
            <p:ph sz="quarter" idx="22"/>
          </p:nvPr>
        </p:nvSpPr>
        <p:spPr>
          <a:xfrm>
            <a:off x="5159255" y="3962401"/>
            <a:ext cx="2732616" cy="598363"/>
          </a:xfrm>
          <a:prstGeom prst="rect">
            <a:avLst/>
          </a:prstGeom>
        </p:spPr>
        <p:txBody>
          <a:bodyPr/>
          <a:lstStyle>
            <a:lvl1pPr marL="0" indent="0">
              <a:spcBef>
                <a:spcPts val="0"/>
              </a:spcBef>
              <a:buClr>
                <a:srgbClr val="DA1A32"/>
              </a:buClr>
              <a:buFont typeface="Arial" charset="0"/>
              <a:buNone/>
              <a:defRPr sz="1800" b="1">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33" name="Content Placeholder 7"/>
          <p:cNvSpPr>
            <a:spLocks noGrp="1"/>
          </p:cNvSpPr>
          <p:nvPr>
            <p:ph sz="quarter" idx="23"/>
          </p:nvPr>
        </p:nvSpPr>
        <p:spPr>
          <a:xfrm>
            <a:off x="8976784" y="4562013"/>
            <a:ext cx="2732616" cy="1133225"/>
          </a:xfrm>
          <a:prstGeom prst="rect">
            <a:avLst/>
          </a:prstGeom>
        </p:spPr>
        <p:txBody>
          <a:bodyPr/>
          <a:lstStyle>
            <a:lvl1pPr marL="0" indent="0">
              <a:spcBef>
                <a:spcPts val="0"/>
              </a:spcBef>
              <a:buClr>
                <a:srgbClr val="DA1A32"/>
              </a:buClr>
              <a:buFont typeface="Arial" charset="0"/>
              <a:buNone/>
              <a:defRPr sz="18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34" name="TextBox 33"/>
          <p:cNvSpPr txBox="1"/>
          <p:nvPr userDrawn="1"/>
        </p:nvSpPr>
        <p:spPr>
          <a:xfrm>
            <a:off x="8128000" y="3885144"/>
            <a:ext cx="848784" cy="523220"/>
          </a:xfrm>
          <a:prstGeom prst="rect">
            <a:avLst/>
          </a:prstGeom>
          <a:noFill/>
        </p:spPr>
        <p:txBody>
          <a:bodyPr wrap="square" rtlCol="0">
            <a:spAutoFit/>
          </a:bodyPr>
          <a:lstStyle/>
          <a:p>
            <a:pPr algn="r"/>
            <a:r>
              <a:rPr lang="en-US" sz="2800" b="1" dirty="0">
                <a:solidFill>
                  <a:srgbClr val="DA1A32"/>
                </a:solidFill>
                <a:latin typeface="Arial" charset="0"/>
                <a:ea typeface="Arial" charset="0"/>
                <a:cs typeface="Arial" charset="0"/>
              </a:rPr>
              <a:t>06</a:t>
            </a:r>
          </a:p>
        </p:txBody>
      </p:sp>
      <p:sp>
        <p:nvSpPr>
          <p:cNvPr id="35" name="Content Placeholder 7"/>
          <p:cNvSpPr>
            <a:spLocks noGrp="1"/>
          </p:cNvSpPr>
          <p:nvPr>
            <p:ph sz="quarter" idx="24"/>
          </p:nvPr>
        </p:nvSpPr>
        <p:spPr>
          <a:xfrm>
            <a:off x="8976784" y="3962401"/>
            <a:ext cx="2732616" cy="598363"/>
          </a:xfrm>
          <a:prstGeom prst="rect">
            <a:avLst/>
          </a:prstGeom>
        </p:spPr>
        <p:txBody>
          <a:bodyPr/>
          <a:lstStyle>
            <a:lvl1pPr marL="0" indent="0">
              <a:spcBef>
                <a:spcPts val="0"/>
              </a:spcBef>
              <a:buClr>
                <a:srgbClr val="DA1A32"/>
              </a:buClr>
              <a:buFont typeface="Arial" charset="0"/>
              <a:buNone/>
              <a:defRPr sz="1800" b="1">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36" name="Slide Number Placeholder 2">
            <a:extLst>
              <a:ext uri="{FF2B5EF4-FFF2-40B4-BE49-F238E27FC236}">
                <a16:creationId xmlns:a16="http://schemas.microsoft.com/office/drawing/2014/main" id="{ABC11FEF-09DE-448F-8072-3CD30FD718BB}"/>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37" name="Text Placeholder 2">
            <a:extLst>
              <a:ext uri="{FF2B5EF4-FFF2-40B4-BE49-F238E27FC236}">
                <a16:creationId xmlns:a16="http://schemas.microsoft.com/office/drawing/2014/main" id="{EB7B0FFA-6BBF-4882-9718-A694EA38BB2E}"/>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4" name="Picture 3">
            <a:extLst>
              <a:ext uri="{FF2B5EF4-FFF2-40B4-BE49-F238E27FC236}">
                <a16:creationId xmlns:a16="http://schemas.microsoft.com/office/drawing/2014/main" id="{7C940793-07A3-3707-C205-E7614A26BF2C}"/>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6" name="Picture 5">
            <a:extLst>
              <a:ext uri="{FF2B5EF4-FFF2-40B4-BE49-F238E27FC236}">
                <a16:creationId xmlns:a16="http://schemas.microsoft.com/office/drawing/2014/main" id="{C6EE5537-1A68-CE9E-6E1F-CF8E00B6BAD1}"/>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1451586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Copy with Header and Subhea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F519D2B-C24F-8272-958E-21702DDF3CA7}"/>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7"/>
          <p:cNvSpPr>
            <a:spLocks noGrp="1"/>
          </p:cNvSpPr>
          <p:nvPr>
            <p:ph sz="quarter" idx="11"/>
          </p:nvPr>
        </p:nvSpPr>
        <p:spPr>
          <a:xfrm>
            <a:off x="374652" y="1524001"/>
            <a:ext cx="3689349" cy="405383"/>
          </a:xfrm>
          <a:prstGeom prst="rect">
            <a:avLst/>
          </a:prstGeom>
        </p:spPr>
        <p:txBody>
          <a:bodyPr/>
          <a:lstStyle>
            <a:lvl1pPr marL="0" indent="0">
              <a:spcBef>
                <a:spcPts val="0"/>
              </a:spcBef>
              <a:buClr>
                <a:srgbClr val="DA1A32"/>
              </a:buClr>
              <a:buNone/>
              <a:defRPr sz="2400" b="1">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a:t>
            </a:r>
          </a:p>
        </p:txBody>
      </p:sp>
      <p:sp>
        <p:nvSpPr>
          <p:cNvPr id="15" name="Content Placeholder 7"/>
          <p:cNvSpPr>
            <a:spLocks noGrp="1"/>
          </p:cNvSpPr>
          <p:nvPr>
            <p:ph sz="quarter" idx="14"/>
          </p:nvPr>
        </p:nvSpPr>
        <p:spPr>
          <a:xfrm>
            <a:off x="374652" y="1929383"/>
            <a:ext cx="3689349" cy="291083"/>
          </a:xfrm>
          <a:prstGeom prst="rect">
            <a:avLst/>
          </a:prstGeom>
        </p:spPr>
        <p:txBody>
          <a:bodyPr/>
          <a:lstStyle>
            <a:lvl1pPr marL="0" indent="0">
              <a:spcBef>
                <a:spcPts val="0"/>
              </a:spcBef>
              <a:buClr>
                <a:srgbClr val="DA1A32"/>
              </a:buClr>
              <a:buNone/>
              <a:defRPr sz="1600">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a:t>
            </a:r>
          </a:p>
        </p:txBody>
      </p:sp>
      <p:sp>
        <p:nvSpPr>
          <p:cNvPr id="17" name="Content Placeholder 7"/>
          <p:cNvSpPr>
            <a:spLocks noGrp="1"/>
          </p:cNvSpPr>
          <p:nvPr>
            <p:ph sz="quarter" idx="15"/>
          </p:nvPr>
        </p:nvSpPr>
        <p:spPr>
          <a:xfrm>
            <a:off x="374652" y="2362201"/>
            <a:ext cx="3689349" cy="3350051"/>
          </a:xfrm>
          <a:prstGeom prst="rect">
            <a:avLst/>
          </a:prstGeom>
        </p:spPr>
        <p:txBody>
          <a:bodyPr/>
          <a:lstStyle>
            <a:lvl1pPr marL="0" indent="0">
              <a:spcBef>
                <a:spcPts val="0"/>
              </a:spcBef>
              <a:buClr>
                <a:srgbClr val="DA1A32"/>
              </a:buClr>
              <a:buNone/>
              <a:defRPr sz="16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a:t>
            </a:r>
          </a:p>
        </p:txBody>
      </p:sp>
      <p:cxnSp>
        <p:nvCxnSpPr>
          <p:cNvPr id="4" name="Straight Connector 3"/>
          <p:cNvCxnSpPr/>
          <p:nvPr userDrawn="1"/>
        </p:nvCxnSpPr>
        <p:spPr>
          <a:xfrm>
            <a:off x="4182533" y="1562101"/>
            <a:ext cx="0" cy="4401311"/>
          </a:xfrm>
          <a:prstGeom prst="line">
            <a:avLst/>
          </a:prstGeom>
          <a:ln>
            <a:solidFill>
              <a:srgbClr val="C5C7C9"/>
            </a:solidFill>
          </a:ln>
        </p:spPr>
        <p:style>
          <a:lnRef idx="1">
            <a:schemeClr val="accent1"/>
          </a:lnRef>
          <a:fillRef idx="0">
            <a:schemeClr val="accent1"/>
          </a:fillRef>
          <a:effectRef idx="0">
            <a:schemeClr val="accent1"/>
          </a:effectRef>
          <a:fontRef idx="minor">
            <a:schemeClr val="tx1"/>
          </a:fontRef>
        </p:style>
      </p:cxnSp>
      <p:sp>
        <p:nvSpPr>
          <p:cNvPr id="18" name="Content Placeholder 7"/>
          <p:cNvSpPr>
            <a:spLocks noGrp="1"/>
          </p:cNvSpPr>
          <p:nvPr>
            <p:ph sz="quarter" idx="16"/>
          </p:nvPr>
        </p:nvSpPr>
        <p:spPr>
          <a:xfrm>
            <a:off x="4184651" y="1524001"/>
            <a:ext cx="3689349" cy="405383"/>
          </a:xfrm>
          <a:prstGeom prst="rect">
            <a:avLst/>
          </a:prstGeom>
        </p:spPr>
        <p:txBody>
          <a:bodyPr/>
          <a:lstStyle>
            <a:lvl1pPr marL="0" indent="0">
              <a:spcBef>
                <a:spcPts val="0"/>
              </a:spcBef>
              <a:buClr>
                <a:srgbClr val="DA1A32"/>
              </a:buClr>
              <a:buNone/>
              <a:defRPr sz="2400" b="1">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a:t>
            </a:r>
          </a:p>
        </p:txBody>
      </p:sp>
      <p:sp>
        <p:nvSpPr>
          <p:cNvPr id="19" name="Content Placeholder 7"/>
          <p:cNvSpPr>
            <a:spLocks noGrp="1"/>
          </p:cNvSpPr>
          <p:nvPr>
            <p:ph sz="quarter" idx="17"/>
          </p:nvPr>
        </p:nvSpPr>
        <p:spPr>
          <a:xfrm>
            <a:off x="4184651" y="1929383"/>
            <a:ext cx="3689349" cy="291083"/>
          </a:xfrm>
          <a:prstGeom prst="rect">
            <a:avLst/>
          </a:prstGeom>
        </p:spPr>
        <p:txBody>
          <a:bodyPr/>
          <a:lstStyle>
            <a:lvl1pPr marL="0" indent="0">
              <a:spcBef>
                <a:spcPts val="0"/>
              </a:spcBef>
              <a:buClr>
                <a:srgbClr val="DA1A32"/>
              </a:buClr>
              <a:buNone/>
              <a:defRPr sz="1600">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a:t>
            </a:r>
          </a:p>
        </p:txBody>
      </p:sp>
      <p:sp>
        <p:nvSpPr>
          <p:cNvPr id="21" name="Content Placeholder 7"/>
          <p:cNvSpPr>
            <a:spLocks noGrp="1"/>
          </p:cNvSpPr>
          <p:nvPr>
            <p:ph sz="quarter" idx="18"/>
          </p:nvPr>
        </p:nvSpPr>
        <p:spPr>
          <a:xfrm>
            <a:off x="4184651" y="2362201"/>
            <a:ext cx="3689349" cy="3350051"/>
          </a:xfrm>
          <a:prstGeom prst="rect">
            <a:avLst/>
          </a:prstGeom>
        </p:spPr>
        <p:txBody>
          <a:bodyPr/>
          <a:lstStyle>
            <a:lvl1pPr marL="0" indent="0">
              <a:spcBef>
                <a:spcPts val="0"/>
              </a:spcBef>
              <a:buClr>
                <a:srgbClr val="DA1A32"/>
              </a:buClr>
              <a:buNone/>
              <a:defRPr sz="16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a:t>
            </a:r>
          </a:p>
        </p:txBody>
      </p:sp>
      <p:cxnSp>
        <p:nvCxnSpPr>
          <p:cNvPr id="22" name="Straight Connector 21"/>
          <p:cNvCxnSpPr/>
          <p:nvPr userDrawn="1"/>
        </p:nvCxnSpPr>
        <p:spPr>
          <a:xfrm>
            <a:off x="7992532" y="1562101"/>
            <a:ext cx="0" cy="4401311"/>
          </a:xfrm>
          <a:prstGeom prst="line">
            <a:avLst/>
          </a:prstGeom>
          <a:ln>
            <a:solidFill>
              <a:srgbClr val="C5C7C9"/>
            </a:solidFill>
          </a:ln>
        </p:spPr>
        <p:style>
          <a:lnRef idx="1">
            <a:schemeClr val="accent1"/>
          </a:lnRef>
          <a:fillRef idx="0">
            <a:schemeClr val="accent1"/>
          </a:fillRef>
          <a:effectRef idx="0">
            <a:schemeClr val="accent1"/>
          </a:effectRef>
          <a:fontRef idx="minor">
            <a:schemeClr val="tx1"/>
          </a:fontRef>
        </p:style>
      </p:cxnSp>
      <p:sp>
        <p:nvSpPr>
          <p:cNvPr id="23" name="Content Placeholder 7"/>
          <p:cNvSpPr>
            <a:spLocks noGrp="1"/>
          </p:cNvSpPr>
          <p:nvPr>
            <p:ph sz="quarter" idx="19"/>
          </p:nvPr>
        </p:nvSpPr>
        <p:spPr>
          <a:xfrm>
            <a:off x="8011584" y="1524001"/>
            <a:ext cx="3689349" cy="405383"/>
          </a:xfrm>
          <a:prstGeom prst="rect">
            <a:avLst/>
          </a:prstGeom>
        </p:spPr>
        <p:txBody>
          <a:bodyPr/>
          <a:lstStyle>
            <a:lvl1pPr marL="0" indent="0">
              <a:spcBef>
                <a:spcPts val="0"/>
              </a:spcBef>
              <a:buClr>
                <a:srgbClr val="DA1A32"/>
              </a:buClr>
              <a:buNone/>
              <a:defRPr sz="2400" b="1">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a:t>
            </a:r>
          </a:p>
        </p:txBody>
      </p:sp>
      <p:sp>
        <p:nvSpPr>
          <p:cNvPr id="24" name="Content Placeholder 7"/>
          <p:cNvSpPr>
            <a:spLocks noGrp="1"/>
          </p:cNvSpPr>
          <p:nvPr>
            <p:ph sz="quarter" idx="20"/>
          </p:nvPr>
        </p:nvSpPr>
        <p:spPr>
          <a:xfrm>
            <a:off x="8011584" y="1929383"/>
            <a:ext cx="3689349" cy="291083"/>
          </a:xfrm>
          <a:prstGeom prst="rect">
            <a:avLst/>
          </a:prstGeom>
        </p:spPr>
        <p:txBody>
          <a:bodyPr/>
          <a:lstStyle>
            <a:lvl1pPr marL="0" indent="0">
              <a:spcBef>
                <a:spcPts val="0"/>
              </a:spcBef>
              <a:buClr>
                <a:srgbClr val="DA1A32"/>
              </a:buClr>
              <a:buNone/>
              <a:defRPr sz="1600">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a:t>
            </a:r>
          </a:p>
        </p:txBody>
      </p:sp>
      <p:sp>
        <p:nvSpPr>
          <p:cNvPr id="26" name="Content Placeholder 7"/>
          <p:cNvSpPr>
            <a:spLocks noGrp="1"/>
          </p:cNvSpPr>
          <p:nvPr>
            <p:ph sz="quarter" idx="21"/>
          </p:nvPr>
        </p:nvSpPr>
        <p:spPr>
          <a:xfrm>
            <a:off x="8011584" y="2362201"/>
            <a:ext cx="3689349" cy="3350051"/>
          </a:xfrm>
          <a:prstGeom prst="rect">
            <a:avLst/>
          </a:prstGeom>
        </p:spPr>
        <p:txBody>
          <a:bodyPr/>
          <a:lstStyle>
            <a:lvl1pPr marL="0" indent="0">
              <a:spcBef>
                <a:spcPts val="0"/>
              </a:spcBef>
              <a:buClr>
                <a:srgbClr val="DA1A32"/>
              </a:buClr>
              <a:buNone/>
              <a:defRPr sz="16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a:t>
            </a:r>
          </a:p>
        </p:txBody>
      </p:sp>
      <p:sp>
        <p:nvSpPr>
          <p:cNvPr id="20" name="Slide Number Placeholder 2">
            <a:extLst>
              <a:ext uri="{FF2B5EF4-FFF2-40B4-BE49-F238E27FC236}">
                <a16:creationId xmlns:a16="http://schemas.microsoft.com/office/drawing/2014/main" id="{8F250913-1A8F-4182-96BB-62189567B6F2}"/>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25" name="Text Placeholder 2">
            <a:extLst>
              <a:ext uri="{FF2B5EF4-FFF2-40B4-BE49-F238E27FC236}">
                <a16:creationId xmlns:a16="http://schemas.microsoft.com/office/drawing/2014/main" id="{7583876B-90C4-4DE2-819A-B1F36EC69FE3}"/>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8E7C5FDD-BFC0-E25A-BB5E-8D6721253935}"/>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6" name="Picture 5">
            <a:extLst>
              <a:ext uri="{FF2B5EF4-FFF2-40B4-BE49-F238E27FC236}">
                <a16:creationId xmlns:a16="http://schemas.microsoft.com/office/drawing/2014/main" id="{E74714E7-EC73-0125-3B6E-30141B02CCAF}"/>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418394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 Copy with Colored Bar">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F75079F-5394-78F2-8EBF-9AA80D96A0FB}"/>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7"/>
          <p:cNvSpPr>
            <a:spLocks noGrp="1"/>
          </p:cNvSpPr>
          <p:nvPr>
            <p:ph sz="quarter" idx="11"/>
          </p:nvPr>
        </p:nvSpPr>
        <p:spPr>
          <a:xfrm>
            <a:off x="489262" y="1895246"/>
            <a:ext cx="3574737" cy="4200754"/>
          </a:xfrm>
          <a:prstGeom prst="rect">
            <a:avLst/>
          </a:prstGeom>
          <a:solidFill>
            <a:srgbClr val="C5C7C9"/>
          </a:solidFill>
        </p:spPr>
        <p:txBody>
          <a:bodyPr/>
          <a:lstStyle>
            <a:lvl1pPr marL="0" indent="0">
              <a:spcBef>
                <a:spcPts val="0"/>
              </a:spcBef>
              <a:buClr>
                <a:srgbClr val="DA1A32"/>
              </a:buClr>
              <a:buFont typeface="Arial" charset="0"/>
              <a:buNone/>
              <a:defRPr sz="18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0" name="Content Placeholder 7"/>
          <p:cNvSpPr>
            <a:spLocks noGrp="1"/>
          </p:cNvSpPr>
          <p:nvPr>
            <p:ph sz="quarter" idx="14"/>
          </p:nvPr>
        </p:nvSpPr>
        <p:spPr>
          <a:xfrm>
            <a:off x="489262" y="1295635"/>
            <a:ext cx="3574737" cy="598363"/>
          </a:xfrm>
          <a:prstGeom prst="rect">
            <a:avLst/>
          </a:prstGeom>
          <a:solidFill>
            <a:srgbClr val="002A4E"/>
          </a:solidFill>
        </p:spPr>
        <p:txBody>
          <a:bodyPr anchor="ctr"/>
          <a:lstStyle>
            <a:lvl1pPr marL="0" indent="0">
              <a:spcBef>
                <a:spcPts val="0"/>
              </a:spcBef>
              <a:buClr>
                <a:srgbClr val="DA1A32"/>
              </a:buClr>
              <a:buFont typeface="Arial" charset="0"/>
              <a:buNone/>
              <a:defRPr sz="1800">
                <a:solidFill>
                  <a:srgbClr val="FFFFFF"/>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cxnSp>
        <p:nvCxnSpPr>
          <p:cNvPr id="36" name="Straight Connector 35"/>
          <p:cNvCxnSpPr/>
          <p:nvPr userDrawn="1"/>
        </p:nvCxnSpPr>
        <p:spPr>
          <a:xfrm>
            <a:off x="482600" y="1893997"/>
            <a:ext cx="35814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Content Placeholder 7"/>
          <p:cNvSpPr>
            <a:spLocks noGrp="1"/>
          </p:cNvSpPr>
          <p:nvPr>
            <p:ph sz="quarter" idx="15"/>
          </p:nvPr>
        </p:nvSpPr>
        <p:spPr>
          <a:xfrm>
            <a:off x="4309534" y="1895246"/>
            <a:ext cx="3574737" cy="4200754"/>
          </a:xfrm>
          <a:prstGeom prst="rect">
            <a:avLst/>
          </a:prstGeom>
          <a:solidFill>
            <a:srgbClr val="C5C7C9"/>
          </a:solidFill>
        </p:spPr>
        <p:txBody>
          <a:bodyPr/>
          <a:lstStyle>
            <a:lvl1pPr marL="0" indent="0">
              <a:spcBef>
                <a:spcPts val="0"/>
              </a:spcBef>
              <a:buClr>
                <a:srgbClr val="DA1A32"/>
              </a:buClr>
              <a:buFont typeface="Arial" charset="0"/>
              <a:buNone/>
              <a:defRPr sz="18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38" name="Content Placeholder 7"/>
          <p:cNvSpPr>
            <a:spLocks noGrp="1"/>
          </p:cNvSpPr>
          <p:nvPr>
            <p:ph sz="quarter" idx="16"/>
          </p:nvPr>
        </p:nvSpPr>
        <p:spPr>
          <a:xfrm>
            <a:off x="4309534" y="1295635"/>
            <a:ext cx="3574737" cy="598363"/>
          </a:xfrm>
          <a:prstGeom prst="rect">
            <a:avLst/>
          </a:prstGeom>
          <a:solidFill>
            <a:srgbClr val="002A4E"/>
          </a:solidFill>
        </p:spPr>
        <p:txBody>
          <a:bodyPr anchor="ctr"/>
          <a:lstStyle>
            <a:lvl1pPr marL="0" indent="0">
              <a:spcBef>
                <a:spcPts val="0"/>
              </a:spcBef>
              <a:buClr>
                <a:srgbClr val="DA1A32"/>
              </a:buClr>
              <a:buFont typeface="Arial" charset="0"/>
              <a:buNone/>
              <a:defRPr sz="1800">
                <a:solidFill>
                  <a:srgbClr val="FFFFFF"/>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cxnSp>
        <p:nvCxnSpPr>
          <p:cNvPr id="39" name="Straight Connector 38"/>
          <p:cNvCxnSpPr/>
          <p:nvPr userDrawn="1"/>
        </p:nvCxnSpPr>
        <p:spPr>
          <a:xfrm>
            <a:off x="4302872" y="1893997"/>
            <a:ext cx="35814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Content Placeholder 7"/>
          <p:cNvSpPr>
            <a:spLocks noGrp="1"/>
          </p:cNvSpPr>
          <p:nvPr>
            <p:ph sz="quarter" idx="17"/>
          </p:nvPr>
        </p:nvSpPr>
        <p:spPr>
          <a:xfrm>
            <a:off x="8128001" y="1895246"/>
            <a:ext cx="3574737" cy="4200754"/>
          </a:xfrm>
          <a:prstGeom prst="rect">
            <a:avLst/>
          </a:prstGeom>
          <a:solidFill>
            <a:srgbClr val="C5C7C9"/>
          </a:solidFill>
        </p:spPr>
        <p:txBody>
          <a:bodyPr/>
          <a:lstStyle>
            <a:lvl1pPr marL="0" indent="0">
              <a:spcBef>
                <a:spcPts val="0"/>
              </a:spcBef>
              <a:buClr>
                <a:srgbClr val="DA1A32"/>
              </a:buClr>
              <a:buFont typeface="Arial" charset="0"/>
              <a:buNone/>
              <a:defRPr sz="18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41" name="Content Placeholder 7"/>
          <p:cNvSpPr>
            <a:spLocks noGrp="1"/>
          </p:cNvSpPr>
          <p:nvPr>
            <p:ph sz="quarter" idx="18"/>
          </p:nvPr>
        </p:nvSpPr>
        <p:spPr>
          <a:xfrm>
            <a:off x="8128001" y="1295635"/>
            <a:ext cx="3574737" cy="598363"/>
          </a:xfrm>
          <a:prstGeom prst="rect">
            <a:avLst/>
          </a:prstGeom>
          <a:solidFill>
            <a:srgbClr val="002A4E"/>
          </a:solidFill>
        </p:spPr>
        <p:txBody>
          <a:bodyPr anchor="ctr"/>
          <a:lstStyle>
            <a:lvl1pPr marL="0" indent="0">
              <a:spcBef>
                <a:spcPts val="0"/>
              </a:spcBef>
              <a:buClr>
                <a:srgbClr val="DA1A32"/>
              </a:buClr>
              <a:buFont typeface="Arial" charset="0"/>
              <a:buNone/>
              <a:defRPr sz="1800">
                <a:solidFill>
                  <a:srgbClr val="FFFFFF"/>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cxnSp>
        <p:nvCxnSpPr>
          <p:cNvPr id="42" name="Straight Connector 41"/>
          <p:cNvCxnSpPr/>
          <p:nvPr userDrawn="1"/>
        </p:nvCxnSpPr>
        <p:spPr>
          <a:xfrm>
            <a:off x="8121339" y="1893997"/>
            <a:ext cx="35814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Slide Number Placeholder 2">
            <a:extLst>
              <a:ext uri="{FF2B5EF4-FFF2-40B4-BE49-F238E27FC236}">
                <a16:creationId xmlns:a16="http://schemas.microsoft.com/office/drawing/2014/main" id="{A01A8334-14BC-4245-8D8F-B51DE1AF871A}"/>
              </a:ext>
            </a:extLst>
          </p:cNvPr>
          <p:cNvSpPr>
            <a:spLocks noGrp="1"/>
          </p:cNvSpPr>
          <p:nvPr>
            <p:ph type="sldNum" sz="quarter" idx="10"/>
          </p:nvPr>
        </p:nvSpPr>
        <p:spPr>
          <a:xfrm>
            <a:off x="374144" y="6439376"/>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21" name="Text Placeholder 2">
            <a:extLst>
              <a:ext uri="{FF2B5EF4-FFF2-40B4-BE49-F238E27FC236}">
                <a16:creationId xmlns:a16="http://schemas.microsoft.com/office/drawing/2014/main" id="{9F872CC1-103D-4AB5-B20D-E5323108DB66}"/>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D4112E59-79AA-4780-C349-3DEE174C220C}"/>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5" name="Picture 4">
            <a:extLst>
              <a:ext uri="{FF2B5EF4-FFF2-40B4-BE49-F238E27FC236}">
                <a16:creationId xmlns:a16="http://schemas.microsoft.com/office/drawing/2014/main" id="{F4F827EE-2452-C250-E3BB-CE8271D88F4B}"/>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4241690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Column Copy with Stats">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76B11-39EC-3597-25AB-5A18BC9B1131}"/>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7"/>
          <p:cNvSpPr>
            <a:spLocks noGrp="1"/>
          </p:cNvSpPr>
          <p:nvPr>
            <p:ph sz="quarter" idx="11"/>
          </p:nvPr>
        </p:nvSpPr>
        <p:spPr>
          <a:xfrm>
            <a:off x="482601" y="2971800"/>
            <a:ext cx="2628900" cy="2971800"/>
          </a:xfrm>
          <a:prstGeom prst="rect">
            <a:avLst/>
          </a:prstGeom>
          <a:noFill/>
        </p:spPr>
        <p:txBody>
          <a:bodyPr/>
          <a:lstStyle>
            <a:lvl1pPr marL="0" indent="0" algn="ctr">
              <a:spcBef>
                <a:spcPts val="0"/>
              </a:spcBef>
              <a:buClr>
                <a:srgbClr val="DA1A32"/>
              </a:buClr>
              <a:buFont typeface="Arial" charset="0"/>
              <a:buNone/>
              <a:defRPr sz="18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 name="Oval 1"/>
          <p:cNvSpPr/>
          <p:nvPr userDrawn="1"/>
        </p:nvSpPr>
        <p:spPr>
          <a:xfrm>
            <a:off x="1219200" y="1663700"/>
            <a:ext cx="1134533" cy="1075797"/>
          </a:xfrm>
          <a:prstGeom prst="ellipse">
            <a:avLst/>
          </a:prstGeom>
          <a:solidFill>
            <a:srgbClr val="002A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FFFFFF"/>
              </a:solidFill>
            </a:endParaRPr>
          </a:p>
        </p:txBody>
      </p:sp>
      <p:sp>
        <p:nvSpPr>
          <p:cNvPr id="10" name="Text Placeholder 9"/>
          <p:cNvSpPr>
            <a:spLocks noGrp="1"/>
          </p:cNvSpPr>
          <p:nvPr>
            <p:ph type="body" sz="quarter" idx="14" hasCustomPrompt="1"/>
          </p:nvPr>
        </p:nvSpPr>
        <p:spPr>
          <a:xfrm>
            <a:off x="1066799" y="1663700"/>
            <a:ext cx="1439333" cy="1079500"/>
          </a:xfrm>
          <a:prstGeom prst="rect">
            <a:avLst/>
          </a:prstGeom>
        </p:spPr>
        <p:txBody>
          <a:bodyPr anchor="ctr"/>
          <a:lstStyle>
            <a:lvl1pPr marL="0" indent="0" algn="ctr">
              <a:buNone/>
              <a:defRPr b="1">
                <a:solidFill>
                  <a:srgbClr val="FFFFFF"/>
                </a:solidFill>
                <a:latin typeface="Arial" charset="0"/>
                <a:ea typeface="Arial" charset="0"/>
                <a:cs typeface="Arial" charset="0"/>
              </a:defRPr>
            </a:lvl1pPr>
            <a:lvl2pPr marL="457200" indent="0" algn="ctr">
              <a:buNone/>
              <a:defRPr>
                <a:solidFill>
                  <a:srgbClr val="FFFFFF"/>
                </a:solidFill>
                <a:latin typeface="Book Antiqua" charset="0"/>
                <a:ea typeface="Book Antiqua" charset="0"/>
                <a:cs typeface="Book Antiqua" charset="0"/>
              </a:defRPr>
            </a:lvl2pPr>
            <a:lvl3pPr marL="914400" indent="0" algn="ctr">
              <a:buNone/>
              <a:defRPr>
                <a:solidFill>
                  <a:srgbClr val="FFFFFF"/>
                </a:solidFill>
                <a:latin typeface="Book Antiqua" charset="0"/>
                <a:ea typeface="Book Antiqua" charset="0"/>
                <a:cs typeface="Book Antiqua" charset="0"/>
              </a:defRPr>
            </a:lvl3pPr>
            <a:lvl4pPr marL="1371600" indent="0" algn="ctr">
              <a:buNone/>
              <a:defRPr>
                <a:solidFill>
                  <a:srgbClr val="FFFFFF"/>
                </a:solidFill>
                <a:latin typeface="Book Antiqua" charset="0"/>
                <a:ea typeface="Book Antiqua" charset="0"/>
                <a:cs typeface="Book Antiqua" charset="0"/>
              </a:defRPr>
            </a:lvl4pPr>
            <a:lvl5pPr marL="1828800" indent="0" algn="ctr">
              <a:buNone/>
              <a:defRPr>
                <a:solidFill>
                  <a:srgbClr val="FFFFFF"/>
                </a:solidFill>
                <a:latin typeface="Book Antiqua" charset="0"/>
                <a:ea typeface="Book Antiqua" charset="0"/>
                <a:cs typeface="Book Antiqua" charset="0"/>
              </a:defRPr>
            </a:lvl5pPr>
          </a:lstStyle>
          <a:p>
            <a:pPr lvl="0"/>
            <a:r>
              <a:rPr lang="en-US" dirty="0"/>
              <a:t>%</a:t>
            </a:r>
          </a:p>
        </p:txBody>
      </p:sp>
      <p:sp>
        <p:nvSpPr>
          <p:cNvPr id="20" name="Content Placeholder 7"/>
          <p:cNvSpPr>
            <a:spLocks noGrp="1"/>
          </p:cNvSpPr>
          <p:nvPr>
            <p:ph sz="quarter" idx="15"/>
          </p:nvPr>
        </p:nvSpPr>
        <p:spPr>
          <a:xfrm>
            <a:off x="3352182" y="2971800"/>
            <a:ext cx="2628900" cy="2971800"/>
          </a:xfrm>
          <a:prstGeom prst="rect">
            <a:avLst/>
          </a:prstGeom>
          <a:noFill/>
        </p:spPr>
        <p:txBody>
          <a:bodyPr/>
          <a:lstStyle>
            <a:lvl1pPr marL="0" indent="0" algn="ctr">
              <a:spcBef>
                <a:spcPts val="0"/>
              </a:spcBef>
              <a:buClr>
                <a:srgbClr val="DA1A32"/>
              </a:buClr>
              <a:buFont typeface="Arial" charset="0"/>
              <a:buNone/>
              <a:defRPr sz="18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3" name="Content Placeholder 7"/>
          <p:cNvSpPr>
            <a:spLocks noGrp="1"/>
          </p:cNvSpPr>
          <p:nvPr>
            <p:ph sz="quarter" idx="17"/>
          </p:nvPr>
        </p:nvSpPr>
        <p:spPr>
          <a:xfrm>
            <a:off x="6223723" y="2971800"/>
            <a:ext cx="2628900" cy="2971800"/>
          </a:xfrm>
          <a:prstGeom prst="rect">
            <a:avLst/>
          </a:prstGeom>
          <a:noFill/>
        </p:spPr>
        <p:txBody>
          <a:bodyPr/>
          <a:lstStyle>
            <a:lvl1pPr marL="0" indent="0" algn="ctr">
              <a:spcBef>
                <a:spcPts val="0"/>
              </a:spcBef>
              <a:buClr>
                <a:srgbClr val="DA1A32"/>
              </a:buClr>
              <a:buFont typeface="Arial" charset="0"/>
              <a:buNone/>
              <a:defRPr sz="18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26" name="Content Placeholder 7"/>
          <p:cNvSpPr>
            <a:spLocks noGrp="1"/>
          </p:cNvSpPr>
          <p:nvPr>
            <p:ph sz="quarter" idx="19"/>
          </p:nvPr>
        </p:nvSpPr>
        <p:spPr>
          <a:xfrm>
            <a:off x="9071002" y="2971800"/>
            <a:ext cx="2628900" cy="2971800"/>
          </a:xfrm>
          <a:prstGeom prst="rect">
            <a:avLst/>
          </a:prstGeom>
          <a:noFill/>
        </p:spPr>
        <p:txBody>
          <a:bodyPr/>
          <a:lstStyle>
            <a:lvl1pPr marL="0" indent="0" algn="ctr">
              <a:spcBef>
                <a:spcPts val="0"/>
              </a:spcBef>
              <a:buClr>
                <a:srgbClr val="DA1A32"/>
              </a:buClr>
              <a:buFont typeface="Arial" charset="0"/>
              <a:buNone/>
              <a:defRPr sz="1800">
                <a:solidFill>
                  <a:schemeClr val="tx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Click to edit Master text styles</a:t>
            </a:r>
          </a:p>
        </p:txBody>
      </p:sp>
      <p:sp>
        <p:nvSpPr>
          <p:cNvPr id="19" name="Oval 18"/>
          <p:cNvSpPr/>
          <p:nvPr userDrawn="1"/>
        </p:nvSpPr>
        <p:spPr>
          <a:xfrm>
            <a:off x="4072957" y="1654118"/>
            <a:ext cx="1134533" cy="1075797"/>
          </a:xfrm>
          <a:prstGeom prst="ellipse">
            <a:avLst/>
          </a:prstGeom>
          <a:solidFill>
            <a:srgbClr val="DA1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FFFFFF"/>
              </a:solidFill>
            </a:endParaRPr>
          </a:p>
        </p:txBody>
      </p:sp>
      <p:sp>
        <p:nvSpPr>
          <p:cNvPr id="21" name="Text Placeholder 9"/>
          <p:cNvSpPr>
            <a:spLocks noGrp="1"/>
          </p:cNvSpPr>
          <p:nvPr>
            <p:ph type="body" sz="quarter" idx="23" hasCustomPrompt="1"/>
          </p:nvPr>
        </p:nvSpPr>
        <p:spPr>
          <a:xfrm>
            <a:off x="3928500" y="1654118"/>
            <a:ext cx="1439333" cy="1079500"/>
          </a:xfrm>
          <a:prstGeom prst="rect">
            <a:avLst/>
          </a:prstGeom>
        </p:spPr>
        <p:txBody>
          <a:bodyPr anchor="ctr"/>
          <a:lstStyle>
            <a:lvl1pPr marL="0" indent="0" algn="ctr">
              <a:buNone/>
              <a:defRPr b="1">
                <a:solidFill>
                  <a:schemeClr val="bg1"/>
                </a:solidFill>
                <a:latin typeface="Arial" charset="0"/>
                <a:ea typeface="Arial" charset="0"/>
                <a:cs typeface="Arial" charset="0"/>
              </a:defRPr>
            </a:lvl1pPr>
            <a:lvl2pPr marL="457200" indent="0" algn="ctr">
              <a:buNone/>
              <a:defRPr>
                <a:solidFill>
                  <a:srgbClr val="FFFFFF"/>
                </a:solidFill>
                <a:latin typeface="Book Antiqua" charset="0"/>
                <a:ea typeface="Book Antiqua" charset="0"/>
                <a:cs typeface="Book Antiqua" charset="0"/>
              </a:defRPr>
            </a:lvl2pPr>
            <a:lvl3pPr marL="914400" indent="0" algn="ctr">
              <a:buNone/>
              <a:defRPr>
                <a:solidFill>
                  <a:srgbClr val="FFFFFF"/>
                </a:solidFill>
                <a:latin typeface="Book Antiqua" charset="0"/>
                <a:ea typeface="Book Antiqua" charset="0"/>
                <a:cs typeface="Book Antiqua" charset="0"/>
              </a:defRPr>
            </a:lvl3pPr>
            <a:lvl4pPr marL="1371600" indent="0" algn="ctr">
              <a:buNone/>
              <a:defRPr>
                <a:solidFill>
                  <a:srgbClr val="FFFFFF"/>
                </a:solidFill>
                <a:latin typeface="Book Antiqua" charset="0"/>
                <a:ea typeface="Book Antiqua" charset="0"/>
                <a:cs typeface="Book Antiqua" charset="0"/>
              </a:defRPr>
            </a:lvl4pPr>
            <a:lvl5pPr marL="1828800" indent="0" algn="ctr">
              <a:buNone/>
              <a:defRPr>
                <a:solidFill>
                  <a:srgbClr val="FFFFFF"/>
                </a:solidFill>
                <a:latin typeface="Book Antiqua" charset="0"/>
                <a:ea typeface="Book Antiqua" charset="0"/>
                <a:cs typeface="Book Antiqua" charset="0"/>
              </a:defRPr>
            </a:lvl5pPr>
          </a:lstStyle>
          <a:p>
            <a:pPr lvl="0"/>
            <a:r>
              <a:rPr lang="en-US" dirty="0"/>
              <a:t>%</a:t>
            </a:r>
          </a:p>
        </p:txBody>
      </p:sp>
      <p:sp>
        <p:nvSpPr>
          <p:cNvPr id="22" name="Oval 21"/>
          <p:cNvSpPr/>
          <p:nvPr userDrawn="1"/>
        </p:nvSpPr>
        <p:spPr>
          <a:xfrm>
            <a:off x="6942600" y="1663700"/>
            <a:ext cx="1134533" cy="1075797"/>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FFFFFF"/>
              </a:solidFill>
            </a:endParaRPr>
          </a:p>
        </p:txBody>
      </p:sp>
      <p:sp>
        <p:nvSpPr>
          <p:cNvPr id="24" name="Text Placeholder 9"/>
          <p:cNvSpPr>
            <a:spLocks noGrp="1"/>
          </p:cNvSpPr>
          <p:nvPr>
            <p:ph type="body" sz="quarter" idx="24" hasCustomPrompt="1"/>
          </p:nvPr>
        </p:nvSpPr>
        <p:spPr>
          <a:xfrm>
            <a:off x="6790199" y="1663700"/>
            <a:ext cx="1439333" cy="1079500"/>
          </a:xfrm>
          <a:prstGeom prst="rect">
            <a:avLst/>
          </a:prstGeom>
        </p:spPr>
        <p:txBody>
          <a:bodyPr anchor="ctr"/>
          <a:lstStyle>
            <a:lvl1pPr marL="0" indent="0" algn="ctr">
              <a:buNone/>
              <a:defRPr b="1">
                <a:solidFill>
                  <a:schemeClr val="bg1"/>
                </a:solidFill>
                <a:latin typeface="Arial" charset="0"/>
                <a:ea typeface="Arial" charset="0"/>
                <a:cs typeface="Arial" charset="0"/>
              </a:defRPr>
            </a:lvl1pPr>
            <a:lvl2pPr marL="457200" indent="0" algn="ctr">
              <a:buNone/>
              <a:defRPr>
                <a:solidFill>
                  <a:srgbClr val="FFFFFF"/>
                </a:solidFill>
                <a:latin typeface="Book Antiqua" charset="0"/>
                <a:ea typeface="Book Antiqua" charset="0"/>
                <a:cs typeface="Book Antiqua" charset="0"/>
              </a:defRPr>
            </a:lvl2pPr>
            <a:lvl3pPr marL="914400" indent="0" algn="ctr">
              <a:buNone/>
              <a:defRPr>
                <a:solidFill>
                  <a:srgbClr val="FFFFFF"/>
                </a:solidFill>
                <a:latin typeface="Book Antiqua" charset="0"/>
                <a:ea typeface="Book Antiqua" charset="0"/>
                <a:cs typeface="Book Antiqua" charset="0"/>
              </a:defRPr>
            </a:lvl3pPr>
            <a:lvl4pPr marL="1371600" indent="0" algn="ctr">
              <a:buNone/>
              <a:defRPr>
                <a:solidFill>
                  <a:srgbClr val="FFFFFF"/>
                </a:solidFill>
                <a:latin typeface="Book Antiqua" charset="0"/>
                <a:ea typeface="Book Antiqua" charset="0"/>
                <a:cs typeface="Book Antiqua" charset="0"/>
              </a:defRPr>
            </a:lvl4pPr>
            <a:lvl5pPr marL="1828800" indent="0" algn="ctr">
              <a:buNone/>
              <a:defRPr>
                <a:solidFill>
                  <a:srgbClr val="FFFFFF"/>
                </a:solidFill>
                <a:latin typeface="Book Antiqua" charset="0"/>
                <a:ea typeface="Book Antiqua" charset="0"/>
                <a:cs typeface="Book Antiqua" charset="0"/>
              </a:defRPr>
            </a:lvl5pPr>
          </a:lstStyle>
          <a:p>
            <a:pPr lvl="0"/>
            <a:r>
              <a:rPr lang="en-US" dirty="0"/>
              <a:t>%</a:t>
            </a:r>
          </a:p>
        </p:txBody>
      </p:sp>
      <p:sp>
        <p:nvSpPr>
          <p:cNvPr id="25" name="Oval 24"/>
          <p:cNvSpPr/>
          <p:nvPr userDrawn="1"/>
        </p:nvSpPr>
        <p:spPr>
          <a:xfrm>
            <a:off x="9796357" y="1654118"/>
            <a:ext cx="1134533" cy="107579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FFFFFF"/>
              </a:solidFill>
            </a:endParaRPr>
          </a:p>
        </p:txBody>
      </p:sp>
      <p:sp>
        <p:nvSpPr>
          <p:cNvPr id="27" name="Text Placeholder 9"/>
          <p:cNvSpPr>
            <a:spLocks noGrp="1"/>
          </p:cNvSpPr>
          <p:nvPr>
            <p:ph type="body" sz="quarter" idx="25" hasCustomPrompt="1"/>
          </p:nvPr>
        </p:nvSpPr>
        <p:spPr>
          <a:xfrm>
            <a:off x="9643956" y="1654118"/>
            <a:ext cx="1439333" cy="1079500"/>
          </a:xfrm>
          <a:prstGeom prst="rect">
            <a:avLst/>
          </a:prstGeom>
        </p:spPr>
        <p:txBody>
          <a:bodyPr anchor="ctr"/>
          <a:lstStyle>
            <a:lvl1pPr marL="0" indent="0" algn="ctr">
              <a:buNone/>
              <a:defRPr b="1">
                <a:solidFill>
                  <a:schemeClr val="bg1"/>
                </a:solidFill>
                <a:latin typeface="Arial" charset="0"/>
                <a:ea typeface="Arial" charset="0"/>
                <a:cs typeface="Arial" charset="0"/>
              </a:defRPr>
            </a:lvl1pPr>
            <a:lvl2pPr marL="457200" indent="0" algn="ctr">
              <a:buNone/>
              <a:defRPr>
                <a:solidFill>
                  <a:srgbClr val="FFFFFF"/>
                </a:solidFill>
                <a:latin typeface="Book Antiqua" charset="0"/>
                <a:ea typeface="Book Antiqua" charset="0"/>
                <a:cs typeface="Book Antiqua" charset="0"/>
              </a:defRPr>
            </a:lvl2pPr>
            <a:lvl3pPr marL="914400" indent="0" algn="ctr">
              <a:buNone/>
              <a:defRPr>
                <a:solidFill>
                  <a:srgbClr val="FFFFFF"/>
                </a:solidFill>
                <a:latin typeface="Book Antiqua" charset="0"/>
                <a:ea typeface="Book Antiqua" charset="0"/>
                <a:cs typeface="Book Antiqua" charset="0"/>
              </a:defRPr>
            </a:lvl3pPr>
            <a:lvl4pPr marL="1371600" indent="0" algn="ctr">
              <a:buNone/>
              <a:defRPr>
                <a:solidFill>
                  <a:srgbClr val="FFFFFF"/>
                </a:solidFill>
                <a:latin typeface="Book Antiqua" charset="0"/>
                <a:ea typeface="Book Antiqua" charset="0"/>
                <a:cs typeface="Book Antiqua" charset="0"/>
              </a:defRPr>
            </a:lvl4pPr>
            <a:lvl5pPr marL="1828800" indent="0" algn="ctr">
              <a:buNone/>
              <a:defRPr>
                <a:solidFill>
                  <a:srgbClr val="FFFFFF"/>
                </a:solidFill>
                <a:latin typeface="Book Antiqua" charset="0"/>
                <a:ea typeface="Book Antiqua" charset="0"/>
                <a:cs typeface="Book Antiqua" charset="0"/>
              </a:defRPr>
            </a:lvl5pPr>
          </a:lstStyle>
          <a:p>
            <a:pPr lvl="0"/>
            <a:r>
              <a:rPr lang="en-US" dirty="0"/>
              <a:t>%</a:t>
            </a:r>
          </a:p>
        </p:txBody>
      </p:sp>
      <p:sp>
        <p:nvSpPr>
          <p:cNvPr id="31" name="Slide Number Placeholder 2">
            <a:extLst>
              <a:ext uri="{FF2B5EF4-FFF2-40B4-BE49-F238E27FC236}">
                <a16:creationId xmlns:a16="http://schemas.microsoft.com/office/drawing/2014/main" id="{82E56249-7C59-4D33-9B10-249E2455FF70}"/>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28" name="Text Placeholder 2">
            <a:extLst>
              <a:ext uri="{FF2B5EF4-FFF2-40B4-BE49-F238E27FC236}">
                <a16:creationId xmlns:a16="http://schemas.microsoft.com/office/drawing/2014/main" id="{F8B7A064-A989-486A-87DF-639D7571AFBF}"/>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4" name="Picture 3">
            <a:extLst>
              <a:ext uri="{FF2B5EF4-FFF2-40B4-BE49-F238E27FC236}">
                <a16:creationId xmlns:a16="http://schemas.microsoft.com/office/drawing/2014/main" id="{376AAB86-A254-B503-7C4E-CA9E7905754F}"/>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6" name="Picture 5">
            <a:extLst>
              <a:ext uri="{FF2B5EF4-FFF2-40B4-BE49-F238E27FC236}">
                <a16:creationId xmlns:a16="http://schemas.microsoft.com/office/drawing/2014/main" id="{53701490-93C2-CA5B-0C3F-B138C35587C6}"/>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16204123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s with Chart">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9AB192D-32F7-E64D-8FB3-03D8A787C0F2}"/>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7"/>
          <p:cNvSpPr>
            <a:spLocks noGrp="1"/>
          </p:cNvSpPr>
          <p:nvPr>
            <p:ph sz="quarter" idx="11"/>
          </p:nvPr>
        </p:nvSpPr>
        <p:spPr>
          <a:xfrm>
            <a:off x="374651" y="1290638"/>
            <a:ext cx="5598583" cy="4576762"/>
          </a:xfrm>
          <a:prstGeom prst="rect">
            <a:avLst/>
          </a:prstGeom>
        </p:spPr>
        <p:txBody>
          <a:bodyPr/>
          <a:lstStyle>
            <a:lvl1pPr>
              <a:buClr>
                <a:srgbClr val="DA1A32"/>
              </a:buClr>
              <a:defRPr sz="2000">
                <a:latin typeface="Arial" charset="0"/>
                <a:ea typeface="Arial" charset="0"/>
                <a:cs typeface="Arial" charset="0"/>
              </a:defRPr>
            </a:lvl1pPr>
            <a:lvl2pPr marL="685800" indent="-228600">
              <a:buClr>
                <a:srgbClr val="DA1A32"/>
              </a:buClr>
              <a:buFont typeface=".AppleSystemUIFont" charset="-120"/>
              <a:buChar char="-"/>
              <a:defRPr sz="2000">
                <a:latin typeface="Arial" charset="0"/>
                <a:ea typeface="Arial" charset="0"/>
                <a:cs typeface="Arial" charset="0"/>
              </a:defRPr>
            </a:lvl2pPr>
            <a:lvl3pPr>
              <a:buClr>
                <a:srgbClr val="DA1A32"/>
              </a:buClr>
              <a:defRPr>
                <a:latin typeface="Arial" charset="0"/>
                <a:ea typeface="Arial" charset="0"/>
                <a:cs typeface="Arial" charset="0"/>
              </a:defRPr>
            </a:lvl3pPr>
            <a:lvl4pPr>
              <a:buClr>
                <a:srgbClr val="DA1A32"/>
              </a:buClr>
              <a:defRPr sz="2000">
                <a:latin typeface="Arial" charset="0"/>
                <a:ea typeface="Arial" charset="0"/>
                <a:cs typeface="Arial" charset="0"/>
              </a:defRPr>
            </a:lvl4pPr>
            <a:lvl5pPr>
              <a:buClr>
                <a:srgbClr val="DA1A32"/>
              </a:buClr>
              <a:defRPr sz="20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hart Placeholder 2"/>
          <p:cNvSpPr>
            <a:spLocks noGrp="1"/>
          </p:cNvSpPr>
          <p:nvPr>
            <p:ph type="chart" sz="quarter" idx="14"/>
          </p:nvPr>
        </p:nvSpPr>
        <p:spPr>
          <a:xfrm>
            <a:off x="6218767" y="1290638"/>
            <a:ext cx="5482167" cy="4576762"/>
          </a:xfrm>
          <a:prstGeom prst="rect">
            <a:avLst/>
          </a:prstGeom>
        </p:spPr>
        <p:txBody>
          <a:bodyPr anchor="ctr"/>
          <a:lstStyle>
            <a:lvl1pPr marL="0" indent="0" algn="ctr">
              <a:spcBef>
                <a:spcPts val="0"/>
              </a:spcBef>
              <a:buNone/>
              <a:defRPr>
                <a:solidFill>
                  <a:srgbClr val="C5C7C9"/>
                </a:solidFill>
                <a:latin typeface="Arial" charset="0"/>
                <a:ea typeface="Arial" charset="0"/>
                <a:cs typeface="Arial" charset="0"/>
              </a:defRPr>
            </a:lvl1pPr>
          </a:lstStyle>
          <a:p>
            <a:endParaRPr lang="en-US"/>
          </a:p>
        </p:txBody>
      </p:sp>
      <p:sp>
        <p:nvSpPr>
          <p:cNvPr id="16" name="Slide Number Placeholder 2">
            <a:extLst>
              <a:ext uri="{FF2B5EF4-FFF2-40B4-BE49-F238E27FC236}">
                <a16:creationId xmlns:a16="http://schemas.microsoft.com/office/drawing/2014/main" id="{589D3E47-537D-4306-9491-2D8BD5BB64D5}"/>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10" name="Text Placeholder 2">
            <a:extLst>
              <a:ext uri="{FF2B5EF4-FFF2-40B4-BE49-F238E27FC236}">
                <a16:creationId xmlns:a16="http://schemas.microsoft.com/office/drawing/2014/main" id="{5D8E3475-65F2-454D-8E5B-667940BF9928}"/>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12709143-2343-3853-F65B-089C1CCAD5C8}"/>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5" name="Picture 4">
            <a:extLst>
              <a:ext uri="{FF2B5EF4-FFF2-40B4-BE49-F238E27FC236}">
                <a16:creationId xmlns:a16="http://schemas.microsoft.com/office/drawing/2014/main" id="{68647438-04DC-61C2-57D2-2B59E24C5678}"/>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4181404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meline - Vertical">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2D93F82-6F56-461F-786B-5405C19A9E36}"/>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7"/>
          <p:cNvSpPr>
            <a:spLocks noGrp="1"/>
          </p:cNvSpPr>
          <p:nvPr>
            <p:ph sz="quarter" idx="11"/>
          </p:nvPr>
        </p:nvSpPr>
        <p:spPr>
          <a:xfrm>
            <a:off x="6472767" y="1584326"/>
            <a:ext cx="5228166" cy="3749674"/>
          </a:xfrm>
          <a:prstGeom prst="rect">
            <a:avLst/>
          </a:prstGeom>
        </p:spPr>
        <p:txBody>
          <a:bodyPr/>
          <a:lstStyle>
            <a:lvl1pPr marL="0" indent="0">
              <a:spcBef>
                <a:spcPts val="0"/>
              </a:spcBef>
              <a:buClr>
                <a:srgbClr val="DA1A32"/>
              </a:buClr>
              <a:buNone/>
              <a:defRPr sz="2400">
                <a:solidFill>
                  <a:schemeClr val="tx1"/>
                </a:solidFill>
                <a:latin typeface="Arial" charset="0"/>
                <a:ea typeface="Arial" charset="0"/>
                <a:cs typeface="Arial" charset="0"/>
              </a:defRPr>
            </a:lvl1pPr>
            <a:lvl2pPr marL="457200" indent="0">
              <a:buClr>
                <a:srgbClr val="DA1A32"/>
              </a:buClr>
              <a:buFont typeface=".AppleSystemUIFont" charset="-120"/>
              <a:buNone/>
              <a:defRPr sz="2000">
                <a:solidFill>
                  <a:schemeClr val="bg1"/>
                </a:solidFill>
                <a:latin typeface="Arial" charset="0"/>
                <a:ea typeface="Arial" charset="0"/>
                <a:cs typeface="Arial" charset="0"/>
              </a:defRPr>
            </a:lvl2pPr>
            <a:lvl3pPr marL="914400" indent="0">
              <a:buClr>
                <a:srgbClr val="DA1A32"/>
              </a:buClr>
              <a:buNone/>
              <a:defRPr>
                <a:solidFill>
                  <a:schemeClr val="bg1"/>
                </a:solidFill>
                <a:latin typeface="Arial" charset="0"/>
                <a:ea typeface="Arial" charset="0"/>
                <a:cs typeface="Arial" charset="0"/>
              </a:defRPr>
            </a:lvl3pPr>
            <a:lvl4pPr marL="1371600" indent="0">
              <a:buClr>
                <a:srgbClr val="DA1A32"/>
              </a:buClr>
              <a:buNone/>
              <a:defRPr sz="2000">
                <a:solidFill>
                  <a:schemeClr val="bg1"/>
                </a:solidFill>
                <a:latin typeface="Arial" charset="0"/>
                <a:ea typeface="Arial" charset="0"/>
                <a:cs typeface="Arial" charset="0"/>
              </a:defRPr>
            </a:lvl4pPr>
            <a:lvl5pPr marL="1828800" indent="0">
              <a:buClr>
                <a:srgbClr val="DA1A32"/>
              </a:buClr>
              <a:buNone/>
              <a:defRPr sz="2000">
                <a:solidFill>
                  <a:schemeClr val="bg1"/>
                </a:solidFill>
                <a:latin typeface="Arial" charset="0"/>
                <a:ea typeface="Arial" charset="0"/>
                <a:cs typeface="Arial" charset="0"/>
              </a:defRPr>
            </a:lvl5pPr>
          </a:lstStyle>
          <a:p>
            <a:pPr lvl="0"/>
            <a:r>
              <a:rPr lang="en-US" dirty="0"/>
              <a:t>Click to edit Master text styles</a:t>
            </a:r>
          </a:p>
        </p:txBody>
      </p:sp>
      <p:grpSp>
        <p:nvGrpSpPr>
          <p:cNvPr id="2" name="Group 1"/>
          <p:cNvGrpSpPr/>
          <p:nvPr userDrawn="1"/>
        </p:nvGrpSpPr>
        <p:grpSpPr>
          <a:xfrm>
            <a:off x="5638800" y="1050926"/>
            <a:ext cx="245533" cy="5426074"/>
            <a:chOff x="4479925" y="609600"/>
            <a:chExt cx="184150" cy="5426074"/>
          </a:xfrm>
        </p:grpSpPr>
        <p:sp>
          <p:nvSpPr>
            <p:cNvPr id="3" name="Oval 2"/>
            <p:cNvSpPr/>
            <p:nvPr userDrawn="1"/>
          </p:nvSpPr>
          <p:spPr>
            <a:xfrm>
              <a:off x="4479925" y="609600"/>
              <a:ext cx="184150" cy="184150"/>
            </a:xfrm>
            <a:prstGeom prst="ellipse">
              <a:avLst/>
            </a:prstGeom>
            <a:solidFill>
              <a:srgbClr val="002A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4" name="Rectangle 3"/>
            <p:cNvSpPr/>
            <p:nvPr userDrawn="1"/>
          </p:nvSpPr>
          <p:spPr>
            <a:xfrm>
              <a:off x="4479925" y="701674"/>
              <a:ext cx="184150" cy="5241925"/>
            </a:xfrm>
            <a:prstGeom prst="rect">
              <a:avLst/>
            </a:prstGeom>
            <a:solidFill>
              <a:srgbClr val="002A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Oval 11"/>
            <p:cNvSpPr/>
            <p:nvPr userDrawn="1"/>
          </p:nvSpPr>
          <p:spPr>
            <a:xfrm>
              <a:off x="4479925" y="5851524"/>
              <a:ext cx="184150" cy="184150"/>
            </a:xfrm>
            <a:prstGeom prst="ellipse">
              <a:avLst/>
            </a:prstGeom>
            <a:solidFill>
              <a:srgbClr val="002A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grpSp>
      <p:sp>
        <p:nvSpPr>
          <p:cNvPr id="19" name="Content Placeholder 7"/>
          <p:cNvSpPr>
            <a:spLocks noGrp="1"/>
          </p:cNvSpPr>
          <p:nvPr userDrawn="1">
            <p:ph sz="quarter" idx="13" hasCustomPrompt="1"/>
          </p:nvPr>
        </p:nvSpPr>
        <p:spPr>
          <a:xfrm>
            <a:off x="1100666" y="1447800"/>
            <a:ext cx="3581400" cy="990600"/>
          </a:xfrm>
          <a:prstGeom prst="rect">
            <a:avLst/>
          </a:prstGeom>
        </p:spPr>
        <p:txBody>
          <a:bodyPr/>
          <a:lstStyle>
            <a:lvl1pPr marL="0" indent="0">
              <a:spcBef>
                <a:spcPts val="0"/>
              </a:spcBef>
              <a:buClr>
                <a:srgbClr val="DA1A32"/>
              </a:buClr>
              <a:buFont typeface="Arial" charset="0"/>
              <a:buNone/>
              <a:defRPr sz="14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1</a:t>
            </a:r>
          </a:p>
        </p:txBody>
      </p:sp>
      <p:sp>
        <p:nvSpPr>
          <p:cNvPr id="30" name="Content Placeholder 7"/>
          <p:cNvSpPr>
            <a:spLocks noGrp="1"/>
          </p:cNvSpPr>
          <p:nvPr userDrawn="1">
            <p:ph sz="quarter" idx="14" hasCustomPrompt="1"/>
          </p:nvPr>
        </p:nvSpPr>
        <p:spPr>
          <a:xfrm>
            <a:off x="1100666" y="2667000"/>
            <a:ext cx="3581400" cy="990600"/>
          </a:xfrm>
          <a:prstGeom prst="rect">
            <a:avLst/>
          </a:prstGeom>
        </p:spPr>
        <p:txBody>
          <a:bodyPr/>
          <a:lstStyle>
            <a:lvl1pPr marL="0" indent="0">
              <a:spcBef>
                <a:spcPts val="0"/>
              </a:spcBef>
              <a:buClr>
                <a:srgbClr val="DA1A32"/>
              </a:buClr>
              <a:buFont typeface="Arial" charset="0"/>
              <a:buNone/>
              <a:defRPr sz="14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2</a:t>
            </a:r>
          </a:p>
        </p:txBody>
      </p:sp>
      <p:sp>
        <p:nvSpPr>
          <p:cNvPr id="33" name="Content Placeholder 7"/>
          <p:cNvSpPr>
            <a:spLocks noGrp="1"/>
          </p:cNvSpPr>
          <p:nvPr userDrawn="1">
            <p:ph sz="quarter" idx="15" hasCustomPrompt="1"/>
          </p:nvPr>
        </p:nvSpPr>
        <p:spPr>
          <a:xfrm>
            <a:off x="1100666" y="3830782"/>
            <a:ext cx="3581400" cy="990600"/>
          </a:xfrm>
          <a:prstGeom prst="rect">
            <a:avLst/>
          </a:prstGeom>
        </p:spPr>
        <p:txBody>
          <a:bodyPr/>
          <a:lstStyle>
            <a:lvl1pPr marL="0" indent="0">
              <a:spcBef>
                <a:spcPts val="0"/>
              </a:spcBef>
              <a:buClr>
                <a:srgbClr val="DA1A32"/>
              </a:buClr>
              <a:buFont typeface="Arial" charset="0"/>
              <a:buNone/>
              <a:defRPr sz="14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3</a:t>
            </a:r>
          </a:p>
        </p:txBody>
      </p:sp>
      <p:cxnSp>
        <p:nvCxnSpPr>
          <p:cNvPr id="17" name="Straight Connector 16"/>
          <p:cNvCxnSpPr/>
          <p:nvPr userDrawn="1"/>
        </p:nvCxnSpPr>
        <p:spPr>
          <a:xfrm>
            <a:off x="4937529" y="1584326"/>
            <a:ext cx="833967" cy="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4937529" y="2803526"/>
            <a:ext cx="833967" cy="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a:off x="4937529" y="3967308"/>
            <a:ext cx="833967" cy="0"/>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a:xfrm>
            <a:off x="4937529" y="5129067"/>
            <a:ext cx="833967"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36" name="Content Placeholder 7"/>
          <p:cNvSpPr>
            <a:spLocks noGrp="1"/>
          </p:cNvSpPr>
          <p:nvPr userDrawn="1">
            <p:ph sz="quarter" idx="16" hasCustomPrompt="1"/>
          </p:nvPr>
        </p:nvSpPr>
        <p:spPr>
          <a:xfrm>
            <a:off x="1100666" y="4992541"/>
            <a:ext cx="3581400" cy="990600"/>
          </a:xfrm>
          <a:prstGeom prst="rect">
            <a:avLst/>
          </a:prstGeom>
        </p:spPr>
        <p:txBody>
          <a:bodyPr/>
          <a:lstStyle>
            <a:lvl1pPr marL="0" indent="0">
              <a:spcBef>
                <a:spcPts val="0"/>
              </a:spcBef>
              <a:buClr>
                <a:srgbClr val="DA1A32"/>
              </a:buClr>
              <a:buFont typeface="Arial" charset="0"/>
              <a:buNone/>
              <a:defRPr sz="14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4</a:t>
            </a:r>
          </a:p>
        </p:txBody>
      </p:sp>
      <p:sp>
        <p:nvSpPr>
          <p:cNvPr id="7" name="Oval 6">
            <a:extLst>
              <a:ext uri="{FF2B5EF4-FFF2-40B4-BE49-F238E27FC236}">
                <a16:creationId xmlns:a16="http://schemas.microsoft.com/office/drawing/2014/main" id="{220613D7-AD3D-4418-95C2-2BC0B624CFEF}"/>
              </a:ext>
            </a:extLst>
          </p:cNvPr>
          <p:cNvSpPr/>
          <p:nvPr userDrawn="1"/>
        </p:nvSpPr>
        <p:spPr>
          <a:xfrm>
            <a:off x="5685289" y="1529370"/>
            <a:ext cx="142626" cy="142626"/>
          </a:xfrm>
          <a:prstGeom prst="ellipse">
            <a:avLst/>
          </a:prstGeom>
          <a:solidFill>
            <a:srgbClr val="DA1A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354408EB-0B29-40DF-872B-00757C62C764}"/>
              </a:ext>
            </a:extLst>
          </p:cNvPr>
          <p:cNvSpPr/>
          <p:nvPr userDrawn="1"/>
        </p:nvSpPr>
        <p:spPr>
          <a:xfrm>
            <a:off x="5685289" y="2732213"/>
            <a:ext cx="142626" cy="142626"/>
          </a:xfrm>
          <a:prstGeom prst="ellipse">
            <a:avLst/>
          </a:prstGeom>
          <a:solidFill>
            <a:srgbClr val="DA1A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CF0F590C-1A47-426E-84F2-CC107B1905CD}"/>
              </a:ext>
            </a:extLst>
          </p:cNvPr>
          <p:cNvSpPr/>
          <p:nvPr userDrawn="1"/>
        </p:nvSpPr>
        <p:spPr>
          <a:xfrm>
            <a:off x="5685289" y="3911849"/>
            <a:ext cx="142626" cy="142626"/>
          </a:xfrm>
          <a:prstGeom prst="ellipse">
            <a:avLst/>
          </a:prstGeom>
          <a:solidFill>
            <a:srgbClr val="DA1A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2598A894-EEC3-4D39-B1BF-E74D0FA937F1}"/>
              </a:ext>
            </a:extLst>
          </p:cNvPr>
          <p:cNvSpPr/>
          <p:nvPr userDrawn="1"/>
        </p:nvSpPr>
        <p:spPr>
          <a:xfrm>
            <a:off x="5685289" y="5057754"/>
            <a:ext cx="142626" cy="142626"/>
          </a:xfrm>
          <a:prstGeom prst="ellipse">
            <a:avLst/>
          </a:prstGeom>
          <a:solidFill>
            <a:srgbClr val="DA1A3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lide Number Placeholder 2">
            <a:extLst>
              <a:ext uri="{FF2B5EF4-FFF2-40B4-BE49-F238E27FC236}">
                <a16:creationId xmlns:a16="http://schemas.microsoft.com/office/drawing/2014/main" id="{0958BC4C-4F7E-4EF7-80DC-56BE3D73348B}"/>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24" name="Text Placeholder 2">
            <a:extLst>
              <a:ext uri="{FF2B5EF4-FFF2-40B4-BE49-F238E27FC236}">
                <a16:creationId xmlns:a16="http://schemas.microsoft.com/office/drawing/2014/main" id="{9E7D8A23-6047-410F-ADB2-197AAF29B1AE}"/>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6" name="Picture 5">
            <a:extLst>
              <a:ext uri="{FF2B5EF4-FFF2-40B4-BE49-F238E27FC236}">
                <a16:creationId xmlns:a16="http://schemas.microsoft.com/office/drawing/2014/main" id="{527C0AA7-8EC4-8841-2C2B-D90FACE9CC22}"/>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9" name="Picture 8">
            <a:extLst>
              <a:ext uri="{FF2B5EF4-FFF2-40B4-BE49-F238E27FC236}">
                <a16:creationId xmlns:a16="http://schemas.microsoft.com/office/drawing/2014/main" id="{CEAF644A-B3EB-3375-962C-D5EA0925128C}"/>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1059194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meline - Horizontal">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24F426A-6B70-68D0-9CBA-4BB1B3EBDA0E}"/>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7" name="Content Placeholder 7"/>
          <p:cNvSpPr>
            <a:spLocks noGrp="1"/>
          </p:cNvSpPr>
          <p:nvPr>
            <p:ph sz="quarter" idx="13" hasCustomPrompt="1"/>
          </p:nvPr>
        </p:nvSpPr>
        <p:spPr>
          <a:xfrm>
            <a:off x="374143" y="2981787"/>
            <a:ext cx="2737357" cy="2988856"/>
          </a:xfrm>
          <a:prstGeom prst="rect">
            <a:avLst/>
          </a:prstGeom>
        </p:spPr>
        <p:txBody>
          <a:bodyPr/>
          <a:lstStyle>
            <a:lvl1pPr marL="285750" indent="-285750">
              <a:spcBef>
                <a:spcPts val="1000"/>
              </a:spcBef>
              <a:buClr>
                <a:srgbClr val="DA1A32"/>
              </a:buClr>
              <a:buFont typeface="Arial" panose="020B0604020202020204" pitchFamily="34" charset="0"/>
              <a:buChar char="•"/>
              <a:defRPr sz="16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1 Description</a:t>
            </a:r>
          </a:p>
        </p:txBody>
      </p:sp>
      <p:sp>
        <p:nvSpPr>
          <p:cNvPr id="37" name="Content Placeholder 7"/>
          <p:cNvSpPr>
            <a:spLocks noGrp="1"/>
          </p:cNvSpPr>
          <p:nvPr>
            <p:ph sz="quarter" idx="14" hasCustomPrompt="1"/>
          </p:nvPr>
        </p:nvSpPr>
        <p:spPr>
          <a:xfrm>
            <a:off x="374143" y="1535043"/>
            <a:ext cx="2737357" cy="327025"/>
          </a:xfrm>
          <a:prstGeom prst="rect">
            <a:avLst/>
          </a:prstGeom>
        </p:spPr>
        <p:txBody>
          <a:bodyPr/>
          <a:lstStyle>
            <a:lvl1pPr marL="0" indent="0" algn="ctr">
              <a:spcBef>
                <a:spcPts val="0"/>
              </a:spcBef>
              <a:buClr>
                <a:srgbClr val="DA1A32"/>
              </a:buClr>
              <a:buFont typeface="Arial" charset="0"/>
              <a:buNone/>
              <a:defRPr sz="1600" b="1" baseline="0">
                <a:solidFill>
                  <a:srgbClr val="002A4E"/>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1</a:t>
            </a:r>
          </a:p>
        </p:txBody>
      </p:sp>
      <p:sp>
        <p:nvSpPr>
          <p:cNvPr id="39" name="Content Placeholder 7"/>
          <p:cNvSpPr>
            <a:spLocks noGrp="1"/>
          </p:cNvSpPr>
          <p:nvPr>
            <p:ph sz="quarter" idx="15" hasCustomPrompt="1"/>
          </p:nvPr>
        </p:nvSpPr>
        <p:spPr>
          <a:xfrm>
            <a:off x="3235876" y="2981786"/>
            <a:ext cx="2737357" cy="2988857"/>
          </a:xfrm>
          <a:prstGeom prst="rect">
            <a:avLst/>
          </a:prstGeom>
        </p:spPr>
        <p:txBody>
          <a:bodyPr/>
          <a:lstStyle>
            <a:lvl1pPr marL="285750" indent="-285750">
              <a:spcBef>
                <a:spcPts val="1000"/>
              </a:spcBef>
              <a:buClr>
                <a:srgbClr val="DA1A32"/>
              </a:buClr>
              <a:buFont typeface="Arial" panose="020B0604020202020204" pitchFamily="34" charset="0"/>
              <a:buChar char="•"/>
              <a:defRPr sz="16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2 Description</a:t>
            </a:r>
          </a:p>
        </p:txBody>
      </p:sp>
      <p:sp>
        <p:nvSpPr>
          <p:cNvPr id="40" name="Content Placeholder 7"/>
          <p:cNvSpPr>
            <a:spLocks noGrp="1"/>
          </p:cNvSpPr>
          <p:nvPr>
            <p:ph sz="quarter" idx="16" hasCustomPrompt="1"/>
          </p:nvPr>
        </p:nvSpPr>
        <p:spPr>
          <a:xfrm>
            <a:off x="3235876" y="1535043"/>
            <a:ext cx="2737357" cy="327025"/>
          </a:xfrm>
          <a:prstGeom prst="rect">
            <a:avLst/>
          </a:prstGeom>
        </p:spPr>
        <p:txBody>
          <a:bodyPr/>
          <a:lstStyle>
            <a:lvl1pPr marL="0" indent="0" algn="ctr">
              <a:spcBef>
                <a:spcPts val="0"/>
              </a:spcBef>
              <a:buClr>
                <a:srgbClr val="DA1A32"/>
              </a:buClr>
              <a:buFont typeface="Arial" charset="0"/>
              <a:buNone/>
              <a:defRPr sz="1600" b="1" baseline="0">
                <a:solidFill>
                  <a:srgbClr val="DA1A32"/>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2</a:t>
            </a:r>
          </a:p>
        </p:txBody>
      </p:sp>
      <p:sp>
        <p:nvSpPr>
          <p:cNvPr id="42" name="Content Placeholder 7"/>
          <p:cNvSpPr>
            <a:spLocks noGrp="1"/>
          </p:cNvSpPr>
          <p:nvPr>
            <p:ph sz="quarter" idx="17" hasCustomPrompt="1"/>
          </p:nvPr>
        </p:nvSpPr>
        <p:spPr>
          <a:xfrm>
            <a:off x="6101843" y="2981786"/>
            <a:ext cx="2737357" cy="2988857"/>
          </a:xfrm>
          <a:prstGeom prst="rect">
            <a:avLst/>
          </a:prstGeom>
        </p:spPr>
        <p:txBody>
          <a:bodyPr/>
          <a:lstStyle>
            <a:lvl1pPr marL="285750" indent="-285750">
              <a:spcBef>
                <a:spcPts val="1000"/>
              </a:spcBef>
              <a:buClr>
                <a:srgbClr val="DA1A32"/>
              </a:buClr>
              <a:buFont typeface="Arial" panose="020B0604020202020204" pitchFamily="34" charset="0"/>
              <a:buChar char="•"/>
              <a:defRPr sz="16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3 Description</a:t>
            </a:r>
          </a:p>
        </p:txBody>
      </p:sp>
      <p:sp>
        <p:nvSpPr>
          <p:cNvPr id="43" name="Content Placeholder 7"/>
          <p:cNvSpPr>
            <a:spLocks noGrp="1"/>
          </p:cNvSpPr>
          <p:nvPr>
            <p:ph sz="quarter" idx="18" hasCustomPrompt="1"/>
          </p:nvPr>
        </p:nvSpPr>
        <p:spPr>
          <a:xfrm>
            <a:off x="6101843" y="1535043"/>
            <a:ext cx="2737357" cy="327025"/>
          </a:xfrm>
          <a:prstGeom prst="rect">
            <a:avLst/>
          </a:prstGeom>
        </p:spPr>
        <p:txBody>
          <a:bodyPr/>
          <a:lstStyle>
            <a:lvl1pPr marL="0" indent="0" algn="ctr">
              <a:spcBef>
                <a:spcPts val="0"/>
              </a:spcBef>
              <a:buClr>
                <a:srgbClr val="DA1A32"/>
              </a:buClr>
              <a:buFont typeface="Arial" charset="0"/>
              <a:buNone/>
              <a:defRPr sz="1600" b="1" baseline="0">
                <a:solidFill>
                  <a:srgbClr val="767171"/>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3</a:t>
            </a:r>
          </a:p>
        </p:txBody>
      </p:sp>
      <p:sp>
        <p:nvSpPr>
          <p:cNvPr id="45" name="Content Placeholder 7"/>
          <p:cNvSpPr>
            <a:spLocks noGrp="1"/>
          </p:cNvSpPr>
          <p:nvPr>
            <p:ph sz="quarter" idx="19" hasCustomPrompt="1"/>
          </p:nvPr>
        </p:nvSpPr>
        <p:spPr>
          <a:xfrm>
            <a:off x="8963576" y="2981786"/>
            <a:ext cx="2737357" cy="2988857"/>
          </a:xfrm>
          <a:prstGeom prst="rect">
            <a:avLst/>
          </a:prstGeom>
        </p:spPr>
        <p:txBody>
          <a:bodyPr/>
          <a:lstStyle>
            <a:lvl1pPr marL="285750" indent="-285750">
              <a:spcBef>
                <a:spcPts val="1000"/>
              </a:spcBef>
              <a:buClr>
                <a:srgbClr val="DA1A32"/>
              </a:buClr>
              <a:buFont typeface="Arial" panose="020B0604020202020204" pitchFamily="34" charset="0"/>
              <a:buChar char="•"/>
              <a:defRPr sz="1600">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4 Description</a:t>
            </a:r>
          </a:p>
        </p:txBody>
      </p:sp>
      <p:sp>
        <p:nvSpPr>
          <p:cNvPr id="46" name="Content Placeholder 7"/>
          <p:cNvSpPr>
            <a:spLocks noGrp="1"/>
          </p:cNvSpPr>
          <p:nvPr>
            <p:ph sz="quarter" idx="20" hasCustomPrompt="1"/>
          </p:nvPr>
        </p:nvSpPr>
        <p:spPr>
          <a:xfrm>
            <a:off x="8963576" y="1535043"/>
            <a:ext cx="2737357" cy="327025"/>
          </a:xfrm>
          <a:prstGeom prst="rect">
            <a:avLst/>
          </a:prstGeom>
        </p:spPr>
        <p:txBody>
          <a:bodyPr/>
          <a:lstStyle>
            <a:lvl1pPr marL="0" indent="0" algn="ctr">
              <a:spcBef>
                <a:spcPts val="0"/>
              </a:spcBef>
              <a:buClr>
                <a:srgbClr val="DA1A32"/>
              </a:buClr>
              <a:buFont typeface="Arial" charset="0"/>
              <a:buNone/>
              <a:defRPr sz="1600" b="1" baseline="0">
                <a:solidFill>
                  <a:srgbClr val="A6A6A6"/>
                </a:solidFill>
                <a:latin typeface="Arial" charset="0"/>
                <a:ea typeface="Arial" charset="0"/>
                <a:cs typeface="Arial" charset="0"/>
              </a:defRPr>
            </a:lvl1pPr>
            <a:lvl2pPr marL="457200" indent="0">
              <a:buClr>
                <a:srgbClr val="DA1A32"/>
              </a:buClr>
              <a:buFont typeface=".AppleSystemUIFont" charset="-120"/>
              <a:buNone/>
              <a:defRPr sz="1800">
                <a:latin typeface="Arial" charset="0"/>
                <a:ea typeface="Arial" charset="0"/>
                <a:cs typeface="Arial" charset="0"/>
              </a:defRPr>
            </a:lvl2pPr>
            <a:lvl3pPr marL="914400" indent="0">
              <a:buClr>
                <a:srgbClr val="DA1A32"/>
              </a:buClr>
              <a:buNone/>
              <a:defRPr sz="1800">
                <a:latin typeface="Arial" charset="0"/>
                <a:ea typeface="Arial" charset="0"/>
                <a:cs typeface="Arial" charset="0"/>
              </a:defRPr>
            </a:lvl3pPr>
            <a:lvl4pPr marL="1371600" indent="0">
              <a:buClr>
                <a:srgbClr val="DA1A32"/>
              </a:buClr>
              <a:buNone/>
              <a:defRPr sz="1800">
                <a:latin typeface="Arial" charset="0"/>
                <a:ea typeface="Arial" charset="0"/>
                <a:cs typeface="Arial" charset="0"/>
              </a:defRPr>
            </a:lvl4pPr>
            <a:lvl5pPr marL="1828800" indent="0">
              <a:buClr>
                <a:srgbClr val="DA1A32"/>
              </a:buClr>
              <a:buNone/>
              <a:defRPr sz="1800">
                <a:latin typeface="Arial" charset="0"/>
                <a:ea typeface="Arial" charset="0"/>
                <a:cs typeface="Arial" charset="0"/>
              </a:defRPr>
            </a:lvl5pPr>
          </a:lstStyle>
          <a:p>
            <a:pPr lvl="0"/>
            <a:r>
              <a:rPr lang="en-US" dirty="0"/>
              <a:t>PROCESS STEP 4</a:t>
            </a:r>
          </a:p>
        </p:txBody>
      </p:sp>
      <p:cxnSp>
        <p:nvCxnSpPr>
          <p:cNvPr id="3" name="Straight Connector 2">
            <a:extLst>
              <a:ext uri="{FF2B5EF4-FFF2-40B4-BE49-F238E27FC236}">
                <a16:creationId xmlns:a16="http://schemas.microsoft.com/office/drawing/2014/main" id="{67D615A5-17AC-4864-84E8-6516790271BF}"/>
              </a:ext>
            </a:extLst>
          </p:cNvPr>
          <p:cNvCxnSpPr/>
          <p:nvPr userDrawn="1"/>
        </p:nvCxnSpPr>
        <p:spPr>
          <a:xfrm>
            <a:off x="0" y="2412151"/>
            <a:ext cx="12192000" cy="0"/>
          </a:xfrm>
          <a:prstGeom prst="line">
            <a:avLst/>
          </a:prstGeom>
          <a:ln w="476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5EF8AF98-72B3-4882-8353-CAF5CA32876E}"/>
              </a:ext>
            </a:extLst>
          </p:cNvPr>
          <p:cNvSpPr/>
          <p:nvPr userDrawn="1"/>
        </p:nvSpPr>
        <p:spPr>
          <a:xfrm>
            <a:off x="4264426" y="2072440"/>
            <a:ext cx="680255" cy="680255"/>
          </a:xfrm>
          <a:prstGeom prst="ellipse">
            <a:avLst/>
          </a:prstGeom>
          <a:solidFill>
            <a:srgbClr val="DA1A3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396B0A13-1B21-45C6-B416-0790AF9A6945}"/>
              </a:ext>
            </a:extLst>
          </p:cNvPr>
          <p:cNvSpPr/>
          <p:nvPr userDrawn="1"/>
        </p:nvSpPr>
        <p:spPr>
          <a:xfrm>
            <a:off x="9986669" y="2072440"/>
            <a:ext cx="680255" cy="680255"/>
          </a:xfrm>
          <a:prstGeom prst="ellipse">
            <a:avLst/>
          </a:prstGeom>
          <a:solidFill>
            <a:schemeClr val="bg1">
              <a:lumMod val="6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3304C027-D2FC-4B64-A5A3-07D16731DB21}"/>
              </a:ext>
            </a:extLst>
          </p:cNvPr>
          <p:cNvSpPr/>
          <p:nvPr userDrawn="1"/>
        </p:nvSpPr>
        <p:spPr>
          <a:xfrm>
            <a:off x="7130393" y="2072440"/>
            <a:ext cx="680255" cy="680255"/>
          </a:xfrm>
          <a:prstGeom prst="ellipse">
            <a:avLst/>
          </a:prstGeom>
          <a:solidFill>
            <a:schemeClr val="bg2">
              <a:lumMod val="5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646954E-D22D-439E-BA07-A0F6C27B63B4}"/>
              </a:ext>
            </a:extLst>
          </p:cNvPr>
          <p:cNvSpPr/>
          <p:nvPr userDrawn="1"/>
        </p:nvSpPr>
        <p:spPr>
          <a:xfrm>
            <a:off x="1398459" y="2072440"/>
            <a:ext cx="680255" cy="680255"/>
          </a:xfrm>
          <a:prstGeom prst="ellipse">
            <a:avLst/>
          </a:prstGeom>
          <a:solidFill>
            <a:srgbClr val="002A4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2">
            <a:extLst>
              <a:ext uri="{FF2B5EF4-FFF2-40B4-BE49-F238E27FC236}">
                <a16:creationId xmlns:a16="http://schemas.microsoft.com/office/drawing/2014/main" id="{6F0BE19D-4AA4-411D-A09E-91AA9F69F39F}"/>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20" name="Text Placeholder 2">
            <a:extLst>
              <a:ext uri="{FF2B5EF4-FFF2-40B4-BE49-F238E27FC236}">
                <a16:creationId xmlns:a16="http://schemas.microsoft.com/office/drawing/2014/main" id="{98D16ED0-B387-42B8-9FD6-C2B584DDC082}"/>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4" name="Picture 3">
            <a:extLst>
              <a:ext uri="{FF2B5EF4-FFF2-40B4-BE49-F238E27FC236}">
                <a16:creationId xmlns:a16="http://schemas.microsoft.com/office/drawing/2014/main" id="{BFA33A8E-083C-22F8-1530-D1B21A86FDDF}"/>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6" name="Picture 5">
            <a:extLst>
              <a:ext uri="{FF2B5EF4-FFF2-40B4-BE49-F238E27FC236}">
                <a16:creationId xmlns:a16="http://schemas.microsoft.com/office/drawing/2014/main" id="{66104136-D793-FF49-F3F7-6FA55C0AB488}"/>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3257954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pic>
        <p:nvPicPr>
          <p:cNvPr id="2" name="Picture 1" descr="A blue background with triangles&#10;&#10;Description automatically generated">
            <a:extLst>
              <a:ext uri="{FF2B5EF4-FFF2-40B4-BE49-F238E27FC236}">
                <a16:creationId xmlns:a16="http://schemas.microsoft.com/office/drawing/2014/main" id="{628459E7-1E43-1646-A606-129DB55FD56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flipH="1">
            <a:off x="0" y="-22841"/>
            <a:ext cx="6172200" cy="6880841"/>
          </a:xfrm>
          <a:prstGeom prst="rect">
            <a:avLst/>
          </a:prstGeom>
        </p:spPr>
      </p:pic>
      <p:sp>
        <p:nvSpPr>
          <p:cNvPr id="8" name="Text Placeholder 2">
            <a:extLst>
              <a:ext uri="{FF2B5EF4-FFF2-40B4-BE49-F238E27FC236}">
                <a16:creationId xmlns:a16="http://schemas.microsoft.com/office/drawing/2014/main" id="{D411F28B-6342-4D99-AB4D-9060E2D526F3}"/>
              </a:ext>
            </a:extLst>
          </p:cNvPr>
          <p:cNvSpPr txBox="1">
            <a:spLocks/>
          </p:cNvSpPr>
          <p:nvPr userDrawn="1"/>
        </p:nvSpPr>
        <p:spPr>
          <a:xfrm>
            <a:off x="247144" y="2917259"/>
            <a:ext cx="5696456" cy="612775"/>
          </a:xfrm>
          <a:prstGeom prst="rect">
            <a:avLst/>
          </a:prstGeom>
        </p:spPr>
        <p:txBody>
          <a:bodyPr/>
          <a:lstStyle>
            <a:lvl1pPr marL="0" indent="0" algn="ctr" defTabSz="914400" rtl="0" eaLnBrk="1" latinLnBrk="0" hangingPunct="1">
              <a:lnSpc>
                <a:spcPct val="90000"/>
              </a:lnSpc>
              <a:spcBef>
                <a:spcPts val="0"/>
              </a:spcBef>
              <a:buFont typeface="Arial"/>
              <a:buNone/>
              <a:defRPr sz="3600" b="1" kern="1200" baseline="0">
                <a:solidFill>
                  <a:schemeClr val="bg1"/>
                </a:solidFill>
                <a:latin typeface="Arial" charset="0"/>
                <a:ea typeface="Arial" charset="0"/>
                <a:cs typeface="Arial" charset="0"/>
              </a:defRPr>
            </a:lvl1pPr>
            <a:lvl2pPr marL="457200" indent="0" algn="l" defTabSz="914400" rtl="0" eaLnBrk="1" latinLnBrk="0" hangingPunct="1">
              <a:lnSpc>
                <a:spcPct val="90000"/>
              </a:lnSpc>
              <a:spcBef>
                <a:spcPts val="500"/>
              </a:spcBef>
              <a:buFont typeface="Arial"/>
              <a:buNone/>
              <a:defRPr sz="3600" kern="1200">
                <a:solidFill>
                  <a:srgbClr val="002A4E"/>
                </a:solidFill>
                <a:latin typeface="Arial" charset="0"/>
                <a:ea typeface="Arial" charset="0"/>
                <a:cs typeface="Arial" charset="0"/>
              </a:defRPr>
            </a:lvl2pPr>
            <a:lvl3pPr marL="914400" indent="0" algn="l" defTabSz="914400" rtl="0" eaLnBrk="1" latinLnBrk="0" hangingPunct="1">
              <a:lnSpc>
                <a:spcPct val="90000"/>
              </a:lnSpc>
              <a:spcBef>
                <a:spcPts val="500"/>
              </a:spcBef>
              <a:buFont typeface="Arial"/>
              <a:buNone/>
              <a:defRPr sz="3600" kern="1200">
                <a:solidFill>
                  <a:srgbClr val="002A4E"/>
                </a:solidFill>
                <a:latin typeface="Arial" charset="0"/>
                <a:ea typeface="Arial" charset="0"/>
                <a:cs typeface="Arial" charset="0"/>
              </a:defRPr>
            </a:lvl3pPr>
            <a:lvl4pPr marL="1371600" indent="0" algn="l" defTabSz="914400" rtl="0" eaLnBrk="1" latinLnBrk="0" hangingPunct="1">
              <a:lnSpc>
                <a:spcPct val="90000"/>
              </a:lnSpc>
              <a:spcBef>
                <a:spcPts val="500"/>
              </a:spcBef>
              <a:buFont typeface="Arial"/>
              <a:buNone/>
              <a:defRPr sz="3600" kern="1200">
                <a:solidFill>
                  <a:srgbClr val="002A4E"/>
                </a:solidFill>
                <a:latin typeface="Arial" charset="0"/>
                <a:ea typeface="Arial" charset="0"/>
                <a:cs typeface="Arial" charset="0"/>
              </a:defRPr>
            </a:lvl4pPr>
            <a:lvl5pPr marL="1828800" indent="0" algn="l" defTabSz="914400" rtl="0" eaLnBrk="1" latinLnBrk="0" hangingPunct="1">
              <a:lnSpc>
                <a:spcPct val="90000"/>
              </a:lnSpc>
              <a:spcBef>
                <a:spcPts val="500"/>
              </a:spcBef>
              <a:buFont typeface="Arial"/>
              <a:buNone/>
              <a:defRPr sz="3600" kern="1200">
                <a:solidFill>
                  <a:srgbClr val="002A4E"/>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dirty="0"/>
              <a:t>Contact Us</a:t>
            </a:r>
          </a:p>
        </p:txBody>
      </p:sp>
      <p:sp>
        <p:nvSpPr>
          <p:cNvPr id="21" name="Slide Number Placeholder 2"/>
          <p:cNvSpPr>
            <a:spLocks noGrp="1"/>
          </p:cNvSpPr>
          <p:nvPr>
            <p:ph type="sldNum" sz="quarter" idx="10"/>
          </p:nvPr>
        </p:nvSpPr>
        <p:spPr>
          <a:xfrm>
            <a:off x="374144" y="6447293"/>
            <a:ext cx="4339705" cy="165814"/>
          </a:xfrm>
          <a:prstGeom prst="rect">
            <a:avLst/>
          </a:prstGeom>
        </p:spPr>
        <p:txBody>
          <a:bodyPr/>
          <a:lstStyle>
            <a:lvl1pPr>
              <a:defRPr>
                <a:solidFill>
                  <a:schemeClr val="bg1"/>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pic>
        <p:nvPicPr>
          <p:cNvPr id="3" name="Picture 2">
            <a:extLst>
              <a:ext uri="{FF2B5EF4-FFF2-40B4-BE49-F238E27FC236}">
                <a16:creationId xmlns:a16="http://schemas.microsoft.com/office/drawing/2014/main" id="{BB292700-F67F-D167-75A9-EF7BC37D2563}"/>
              </a:ext>
            </a:extLst>
          </p:cNvPr>
          <p:cNvPicPr>
            <a:picLocks noChangeAspect="1"/>
          </p:cNvPicPr>
          <p:nvPr userDrawn="1"/>
        </p:nvPicPr>
        <p:blipFill>
          <a:blip r:embed="rId3"/>
          <a:srcRect l="-6756" r="-1561"/>
          <a:stretch>
            <a:fillRect/>
          </a:stretch>
        </p:blipFill>
        <p:spPr>
          <a:xfrm>
            <a:off x="10668906" y="6223723"/>
            <a:ext cx="1147439" cy="399517"/>
          </a:xfrm>
          <a:prstGeom prst="rect">
            <a:avLst/>
          </a:prstGeom>
        </p:spPr>
      </p:pic>
    </p:spTree>
    <p:extLst>
      <p:ext uri="{BB962C8B-B14F-4D97-AF65-F5344CB8AC3E}">
        <p14:creationId xmlns:p14="http://schemas.microsoft.com/office/powerpoint/2010/main" val="33675792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clusio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FCEC59-487F-EAAD-BB0C-A2A67136FA9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A5317B00-C8C5-4342-B472-A9C25A778DD4}"/>
              </a:ext>
            </a:extLst>
          </p:cNvPr>
          <p:cNvSpPr txBox="1"/>
          <p:nvPr userDrawn="1"/>
        </p:nvSpPr>
        <p:spPr>
          <a:xfrm>
            <a:off x="500550" y="3136612"/>
            <a:ext cx="414637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bg1"/>
                </a:solidFill>
                <a:latin typeface="Arial" panose="020B0604020202020204" pitchFamily="34" charset="0"/>
                <a:cs typeface="Arial" panose="020B0604020202020204" pitchFamily="34" charset="0"/>
              </a:rPr>
              <a:t>www.eagle.org</a:t>
            </a:r>
          </a:p>
        </p:txBody>
      </p:sp>
      <p:sp>
        <p:nvSpPr>
          <p:cNvPr id="7" name="TextBox 6">
            <a:extLst>
              <a:ext uri="{FF2B5EF4-FFF2-40B4-BE49-F238E27FC236}">
                <a16:creationId xmlns:a16="http://schemas.microsoft.com/office/drawing/2014/main" id="{13904183-F4A1-76A1-756C-885C0CE1C7D9}"/>
              </a:ext>
            </a:extLst>
          </p:cNvPr>
          <p:cNvSpPr txBox="1"/>
          <p:nvPr userDrawn="1"/>
        </p:nvSpPr>
        <p:spPr>
          <a:xfrm>
            <a:off x="500550" y="6553200"/>
            <a:ext cx="5631809" cy="215444"/>
          </a:xfrm>
          <a:prstGeom prst="rect">
            <a:avLst/>
          </a:prstGeom>
          <a:noFill/>
        </p:spPr>
        <p:txBody>
          <a:bodyPr wrap="square" rtlCol="0">
            <a:spAutoFit/>
          </a:bodyPr>
          <a:lstStyle/>
          <a:p>
            <a:pPr algn="l"/>
            <a:r>
              <a:rPr lang="en-US" sz="800" dirty="0">
                <a:solidFill>
                  <a:schemeClr val="bg1">
                    <a:lumMod val="65000"/>
                  </a:schemeClr>
                </a:solidFill>
                <a:latin typeface="Arial" panose="020B0604020202020204" pitchFamily="34" charset="0"/>
                <a:ea typeface="Book Antiqua" charset="0"/>
                <a:cs typeface="Arial" panose="020B0604020202020204" pitchFamily="34" charset="0"/>
              </a:rPr>
              <a:t>© 2026 American Bureau of Shipping. All rights reserved.</a:t>
            </a:r>
          </a:p>
        </p:txBody>
      </p:sp>
      <p:sp>
        <p:nvSpPr>
          <p:cNvPr id="2" name="Text Placeholder 2">
            <a:extLst>
              <a:ext uri="{FF2B5EF4-FFF2-40B4-BE49-F238E27FC236}">
                <a16:creationId xmlns:a16="http://schemas.microsoft.com/office/drawing/2014/main" id="{D810C66C-6752-29D3-58FD-6AD00AD2C43B}"/>
              </a:ext>
            </a:extLst>
          </p:cNvPr>
          <p:cNvSpPr>
            <a:spLocks noGrp="1"/>
          </p:cNvSpPr>
          <p:nvPr>
            <p:ph type="body" sz="quarter" idx="14" hasCustomPrompt="1"/>
          </p:nvPr>
        </p:nvSpPr>
        <p:spPr>
          <a:xfrm>
            <a:off x="457200" y="2668610"/>
            <a:ext cx="5334000" cy="523220"/>
          </a:xfrm>
          <a:prstGeom prst="rect">
            <a:avLst/>
          </a:prstGeom>
        </p:spPr>
        <p:txBody>
          <a:bodyPr/>
          <a:lstStyle>
            <a:lvl1pPr marL="0" marR="0" indent="0" algn="l" defTabSz="914400" rtl="0" eaLnBrk="1" fontAlgn="auto" latinLnBrk="0" hangingPunct="1">
              <a:lnSpc>
                <a:spcPct val="90000"/>
              </a:lnSpc>
              <a:spcBef>
                <a:spcPts val="0"/>
              </a:spcBef>
              <a:spcAft>
                <a:spcPts val="0"/>
              </a:spcAft>
              <a:buClrTx/>
              <a:buSzTx/>
              <a:buFont typeface="Arial"/>
              <a:buNone/>
              <a:tabLst/>
              <a:defRPr sz="3800" b="1" baseline="0">
                <a:solidFill>
                  <a:schemeClr val="bg1"/>
                </a:solidFill>
                <a:latin typeface="Arial" charset="0"/>
                <a:ea typeface="Arial" charset="0"/>
                <a:cs typeface="Arial" charset="0"/>
              </a:defRPr>
            </a:lvl1pPr>
            <a:lvl2pPr marL="457200" indent="0">
              <a:buNone/>
              <a:defRPr sz="2400">
                <a:solidFill>
                  <a:schemeClr val="bg1"/>
                </a:solidFill>
                <a:latin typeface="Arial" charset="0"/>
                <a:ea typeface="Arial" charset="0"/>
                <a:cs typeface="Arial" charset="0"/>
              </a:defRPr>
            </a:lvl2pPr>
            <a:lvl3pPr marL="914400" indent="0">
              <a:buNone/>
              <a:defRPr sz="2400">
                <a:solidFill>
                  <a:schemeClr val="bg1"/>
                </a:solidFill>
                <a:latin typeface="Arial" charset="0"/>
                <a:ea typeface="Arial" charset="0"/>
                <a:cs typeface="Arial" charset="0"/>
              </a:defRPr>
            </a:lvl3pPr>
            <a:lvl4pPr marL="1371600" indent="0">
              <a:buNone/>
              <a:defRPr sz="2400">
                <a:solidFill>
                  <a:schemeClr val="bg1"/>
                </a:solidFill>
                <a:latin typeface="Arial" charset="0"/>
                <a:ea typeface="Arial" charset="0"/>
                <a:cs typeface="Arial" charset="0"/>
              </a:defRPr>
            </a:lvl4pPr>
            <a:lvl5pPr marL="1828800" indent="0">
              <a:buNone/>
              <a:defRPr sz="2400">
                <a:solidFill>
                  <a:schemeClr val="bg1"/>
                </a:solidFill>
                <a:latin typeface="Arial" charset="0"/>
                <a:ea typeface="Arial" charset="0"/>
                <a:cs typeface="Arial" charset="0"/>
              </a:defRPr>
            </a:lvl5pPr>
          </a:lstStyle>
          <a:p>
            <a:pPr lvl="0"/>
            <a:r>
              <a:rPr lang="en-US" dirty="0"/>
              <a:t>Thank You</a:t>
            </a:r>
          </a:p>
        </p:txBody>
      </p:sp>
      <p:pic>
        <p:nvPicPr>
          <p:cNvPr id="5" name="Picture 4">
            <a:extLst>
              <a:ext uri="{FF2B5EF4-FFF2-40B4-BE49-F238E27FC236}">
                <a16:creationId xmlns:a16="http://schemas.microsoft.com/office/drawing/2014/main" id="{E96CC47E-97A8-5D23-1817-5930C70B61E6}"/>
              </a:ext>
            </a:extLst>
          </p:cNvPr>
          <p:cNvPicPr>
            <a:picLocks noChangeAspect="1"/>
          </p:cNvPicPr>
          <p:nvPr userDrawn="1"/>
        </p:nvPicPr>
        <p:blipFill>
          <a:blip r:embed="rId3"/>
          <a:srcRect l="557" r="1420"/>
          <a:stretch>
            <a:fillRect/>
          </a:stretch>
        </p:blipFill>
        <p:spPr>
          <a:xfrm>
            <a:off x="9104765" y="438973"/>
            <a:ext cx="2713016" cy="1043815"/>
          </a:xfrm>
          <a:prstGeom prst="rect">
            <a:avLst/>
          </a:prstGeom>
        </p:spPr>
      </p:pic>
    </p:spTree>
    <p:extLst>
      <p:ext uri="{BB962C8B-B14F-4D97-AF65-F5344CB8AC3E}">
        <p14:creationId xmlns:p14="http://schemas.microsoft.com/office/powerpoint/2010/main" val="1177575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pic>
        <p:nvPicPr>
          <p:cNvPr id="3" name="Picture 2" descr="A blue background with triangles&#10;&#10;Description automatically generated">
            <a:extLst>
              <a:ext uri="{FF2B5EF4-FFF2-40B4-BE49-F238E27FC236}">
                <a16:creationId xmlns:a16="http://schemas.microsoft.com/office/drawing/2014/main" id="{D2841354-1D18-DA68-67DE-F7322438A75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6629400" y="-22841"/>
            <a:ext cx="5562600" cy="6880841"/>
          </a:xfrm>
          <a:prstGeom prst="rect">
            <a:avLst/>
          </a:prstGeom>
        </p:spPr>
      </p:pic>
      <p:sp>
        <p:nvSpPr>
          <p:cNvPr id="21" name="Slide Number Placeholder 2"/>
          <p:cNvSpPr>
            <a:spLocks noGrp="1"/>
          </p:cNvSpPr>
          <p:nvPr>
            <p:ph type="sldNum" sz="quarter" idx="10"/>
          </p:nvPr>
        </p:nvSpPr>
        <p:spPr>
          <a:xfrm>
            <a:off x="374144" y="6439376"/>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10" name="Text Placeholder 2"/>
          <p:cNvSpPr>
            <a:spLocks noGrp="1"/>
          </p:cNvSpPr>
          <p:nvPr>
            <p:ph type="body" sz="quarter" idx="12" hasCustomPrompt="1"/>
          </p:nvPr>
        </p:nvSpPr>
        <p:spPr>
          <a:xfrm>
            <a:off x="7065818" y="418283"/>
            <a:ext cx="4135582" cy="612775"/>
          </a:xfrm>
          <a:prstGeom prst="rect">
            <a:avLst/>
          </a:prstGeom>
        </p:spPr>
        <p:txBody>
          <a:bodyPr/>
          <a:lstStyle>
            <a:lvl1pPr marL="0" indent="0" algn="ctr">
              <a:spcBef>
                <a:spcPts val="0"/>
              </a:spcBef>
              <a:buNone/>
              <a:defRPr sz="3600" b="1" baseline="0">
                <a:solidFill>
                  <a:schemeClr val="bg1"/>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Agenda</a:t>
            </a:r>
          </a:p>
        </p:txBody>
      </p:sp>
      <p:pic>
        <p:nvPicPr>
          <p:cNvPr id="4" name="Picture 3">
            <a:extLst>
              <a:ext uri="{FF2B5EF4-FFF2-40B4-BE49-F238E27FC236}">
                <a16:creationId xmlns:a16="http://schemas.microsoft.com/office/drawing/2014/main" id="{BDBDB025-AF69-2413-F223-45A2A916F4B5}"/>
              </a:ext>
            </a:extLst>
          </p:cNvPr>
          <p:cNvPicPr>
            <a:picLocks noChangeAspect="1"/>
          </p:cNvPicPr>
          <p:nvPr userDrawn="1"/>
        </p:nvPicPr>
        <p:blipFill>
          <a:blip r:embed="rId3"/>
          <a:srcRect l="557" r="1420"/>
          <a:stretch>
            <a:fillRect/>
          </a:stretch>
        </p:blipFill>
        <p:spPr>
          <a:xfrm>
            <a:off x="10749121" y="6216885"/>
            <a:ext cx="1029835" cy="396222"/>
          </a:xfrm>
          <a:prstGeom prst="rect">
            <a:avLst/>
          </a:prstGeom>
        </p:spPr>
      </p:pic>
    </p:spTree>
    <p:extLst>
      <p:ext uri="{BB962C8B-B14F-4D97-AF65-F5344CB8AC3E}">
        <p14:creationId xmlns:p14="http://schemas.microsoft.com/office/powerpoint/2010/main" val="730655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36CA08-345B-CE81-D9B0-04308F14B29B}"/>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2" name="Picture 1" descr="A blue background with triangles&#10;&#10;Description automatically generated">
            <a:extLst>
              <a:ext uri="{FF2B5EF4-FFF2-40B4-BE49-F238E27FC236}">
                <a16:creationId xmlns:a16="http://schemas.microsoft.com/office/drawing/2014/main" id="{3493FFE3-EC81-B5FE-8D39-4DC44275DF4E}"/>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flipH="1">
            <a:off x="0" y="-22841"/>
            <a:ext cx="4114800" cy="6880841"/>
          </a:xfrm>
          <a:prstGeom prst="rect">
            <a:avLst/>
          </a:prstGeom>
        </p:spPr>
      </p:pic>
      <p:sp>
        <p:nvSpPr>
          <p:cNvPr id="21" name="Slide Number Placeholder 2"/>
          <p:cNvSpPr>
            <a:spLocks noGrp="1"/>
          </p:cNvSpPr>
          <p:nvPr>
            <p:ph type="sldNum" sz="quarter" idx="10"/>
          </p:nvPr>
        </p:nvSpPr>
        <p:spPr>
          <a:xfrm>
            <a:off x="374144" y="6447293"/>
            <a:ext cx="4339705" cy="165814"/>
          </a:xfrm>
          <a:prstGeom prst="rect">
            <a:avLst/>
          </a:prstGeom>
        </p:spPr>
        <p:txBody>
          <a:bodyPr/>
          <a:lstStyle>
            <a:lvl1pPr>
              <a:defRPr>
                <a:solidFill>
                  <a:schemeClr val="bg1"/>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3" name="Text Placeholder 2">
            <a:extLst>
              <a:ext uri="{FF2B5EF4-FFF2-40B4-BE49-F238E27FC236}">
                <a16:creationId xmlns:a16="http://schemas.microsoft.com/office/drawing/2014/main" id="{E8643947-D34F-8A4C-4E79-727F59D8BC51}"/>
              </a:ext>
            </a:extLst>
          </p:cNvPr>
          <p:cNvSpPr>
            <a:spLocks noGrp="1"/>
          </p:cNvSpPr>
          <p:nvPr>
            <p:ph type="body" sz="quarter" idx="12" hasCustomPrompt="1"/>
          </p:nvPr>
        </p:nvSpPr>
        <p:spPr>
          <a:xfrm>
            <a:off x="1096196" y="418283"/>
            <a:ext cx="2895600" cy="612775"/>
          </a:xfrm>
          <a:prstGeom prst="rect">
            <a:avLst/>
          </a:prstGeom>
        </p:spPr>
        <p:txBody>
          <a:bodyPr/>
          <a:lstStyle>
            <a:lvl1pPr marL="0" indent="0" algn="l">
              <a:spcBef>
                <a:spcPts val="0"/>
              </a:spcBef>
              <a:buNone/>
              <a:defRPr sz="3600" b="1" baseline="0">
                <a:solidFill>
                  <a:schemeClr val="bg1"/>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Agenda</a:t>
            </a:r>
          </a:p>
        </p:txBody>
      </p:sp>
    </p:spTree>
    <p:extLst>
      <p:ext uri="{BB962C8B-B14F-4D97-AF65-F5344CB8AC3E}">
        <p14:creationId xmlns:p14="http://schemas.microsoft.com/office/powerpoint/2010/main" val="1591269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S Mission">
    <p:spTree>
      <p:nvGrpSpPr>
        <p:cNvPr id="1" name=""/>
        <p:cNvGrpSpPr/>
        <p:nvPr/>
      </p:nvGrpSpPr>
      <p:grpSpPr>
        <a:xfrm>
          <a:off x="0" y="0"/>
          <a:ext cx="0" cy="0"/>
          <a:chOff x="0" y="0"/>
          <a:chExt cx="0" cy="0"/>
        </a:xfrm>
      </p:grpSpPr>
      <p:pic>
        <p:nvPicPr>
          <p:cNvPr id="6" name="Picture 5" descr="A person wearing a hard hat and orange uniform&#10;&#10;Description automatically generated">
            <a:extLst>
              <a:ext uri="{FF2B5EF4-FFF2-40B4-BE49-F238E27FC236}">
                <a16:creationId xmlns:a16="http://schemas.microsoft.com/office/drawing/2014/main" id="{0DAE13F7-B8E3-3C21-FF94-BB24DE35DF10}"/>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rcRect/>
          <a:stretch/>
        </p:blipFill>
        <p:spPr>
          <a:xfrm>
            <a:off x="0" y="0"/>
            <a:ext cx="12206901" cy="6858000"/>
          </a:xfrm>
          <a:prstGeom prst="rect">
            <a:avLst/>
          </a:prstGeom>
        </p:spPr>
      </p:pic>
      <p:sp>
        <p:nvSpPr>
          <p:cNvPr id="22" name="TextBox 21">
            <a:extLst>
              <a:ext uri="{FF2B5EF4-FFF2-40B4-BE49-F238E27FC236}">
                <a16:creationId xmlns:a16="http://schemas.microsoft.com/office/drawing/2014/main" id="{E18A703D-71FD-4343-9F66-E5A8C8B14BA1}"/>
              </a:ext>
            </a:extLst>
          </p:cNvPr>
          <p:cNvSpPr txBox="1"/>
          <p:nvPr userDrawn="1"/>
        </p:nvSpPr>
        <p:spPr>
          <a:xfrm>
            <a:off x="914400" y="1439713"/>
            <a:ext cx="8763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solidFill>
                  <a:srgbClr val="002A4E"/>
                </a:solidFill>
                <a:latin typeface="Arial" panose="020B0604020202020204" pitchFamily="34" charset="0"/>
                <a:cs typeface="Arial" panose="020B0604020202020204" pitchFamily="34" charset="0"/>
              </a:rPr>
              <a:t>ABS MISSION</a:t>
            </a:r>
          </a:p>
        </p:txBody>
      </p:sp>
      <p:sp>
        <p:nvSpPr>
          <p:cNvPr id="19" name="TextBox 18">
            <a:extLst>
              <a:ext uri="{FF2B5EF4-FFF2-40B4-BE49-F238E27FC236}">
                <a16:creationId xmlns:a16="http://schemas.microsoft.com/office/drawing/2014/main" id="{49B21FF6-0358-42F5-A545-2D5FFC23A7D8}"/>
              </a:ext>
            </a:extLst>
          </p:cNvPr>
          <p:cNvSpPr txBox="1"/>
          <p:nvPr userDrawn="1"/>
        </p:nvSpPr>
        <p:spPr>
          <a:xfrm>
            <a:off x="914400" y="2281574"/>
            <a:ext cx="5181600"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latin typeface="Arial" panose="020B0604020202020204" pitchFamily="34" charset="0"/>
                <a:cs typeface="Arial" panose="020B0604020202020204" pitchFamily="34" charset="0"/>
              </a:rPr>
              <a:t>To serve the public interest as well as the needs of our members and clients by promoting the security of life and property, and preserving the natural environment.</a:t>
            </a:r>
          </a:p>
        </p:txBody>
      </p:sp>
      <p:pic>
        <p:nvPicPr>
          <p:cNvPr id="3" name="Picture 2">
            <a:extLst>
              <a:ext uri="{FF2B5EF4-FFF2-40B4-BE49-F238E27FC236}">
                <a16:creationId xmlns:a16="http://schemas.microsoft.com/office/drawing/2014/main" id="{D8203A17-68A2-01FE-EFF8-61D14352612B}"/>
              </a:ext>
            </a:extLst>
          </p:cNvPr>
          <p:cNvPicPr>
            <a:picLocks noChangeAspect="1"/>
          </p:cNvPicPr>
          <p:nvPr userDrawn="1"/>
        </p:nvPicPr>
        <p:blipFill>
          <a:blip r:embed="rId3"/>
          <a:srcRect/>
          <a:stretch/>
        </p:blipFill>
        <p:spPr>
          <a:xfrm>
            <a:off x="9475165" y="0"/>
            <a:ext cx="2731736" cy="2133599"/>
          </a:xfrm>
          <a:prstGeom prst="rect">
            <a:avLst/>
          </a:prstGeom>
        </p:spPr>
      </p:pic>
      <p:sp>
        <p:nvSpPr>
          <p:cNvPr id="7" name="Slide Number Placeholder 2">
            <a:extLst>
              <a:ext uri="{FF2B5EF4-FFF2-40B4-BE49-F238E27FC236}">
                <a16:creationId xmlns:a16="http://schemas.microsoft.com/office/drawing/2014/main" id="{65FAE278-F024-A690-3EC1-574EA7985369}"/>
              </a:ext>
            </a:extLst>
          </p:cNvPr>
          <p:cNvSpPr>
            <a:spLocks noGrp="1"/>
          </p:cNvSpPr>
          <p:nvPr>
            <p:ph type="sldNum" sz="quarter" idx="10"/>
          </p:nvPr>
        </p:nvSpPr>
        <p:spPr>
          <a:xfrm>
            <a:off x="374144" y="6439376"/>
            <a:ext cx="4339705" cy="165814"/>
          </a:xfrm>
          <a:prstGeom prst="rect">
            <a:avLst/>
          </a:prstGeom>
        </p:spPr>
        <p:txBody>
          <a:bodyPr/>
          <a:lstStyle>
            <a:lvl1pPr>
              <a:defRPr>
                <a:solidFill>
                  <a:schemeClr val="bg1"/>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cxnSp>
        <p:nvCxnSpPr>
          <p:cNvPr id="11" name="Straight Connector 10">
            <a:extLst>
              <a:ext uri="{FF2B5EF4-FFF2-40B4-BE49-F238E27FC236}">
                <a16:creationId xmlns:a16="http://schemas.microsoft.com/office/drawing/2014/main" id="{E16759D6-0B84-6BEF-661C-80320DD90D0A}"/>
              </a:ext>
            </a:extLst>
          </p:cNvPr>
          <p:cNvCxnSpPr>
            <a:cxnSpLocks/>
          </p:cNvCxnSpPr>
          <p:nvPr userDrawn="1"/>
        </p:nvCxnSpPr>
        <p:spPr>
          <a:xfrm>
            <a:off x="990600" y="2170331"/>
            <a:ext cx="4876800" cy="0"/>
          </a:xfrm>
          <a:prstGeom prst="line">
            <a:avLst/>
          </a:prstGeom>
          <a:ln w="50800"/>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1278760C-76BA-CF49-6261-AC198F3133FB}"/>
              </a:ext>
            </a:extLst>
          </p:cNvPr>
          <p:cNvPicPr>
            <a:picLocks noChangeAspect="1"/>
          </p:cNvPicPr>
          <p:nvPr userDrawn="1"/>
        </p:nvPicPr>
        <p:blipFill>
          <a:blip r:embed="rId4"/>
          <a:srcRect l="557" r="1420"/>
          <a:stretch>
            <a:fillRect/>
          </a:stretch>
        </p:blipFill>
        <p:spPr>
          <a:xfrm>
            <a:off x="10749121" y="6216885"/>
            <a:ext cx="1029835" cy="396222"/>
          </a:xfrm>
          <a:prstGeom prst="rect">
            <a:avLst/>
          </a:prstGeom>
        </p:spPr>
      </p:pic>
    </p:spTree>
    <p:extLst>
      <p:ext uri="{BB962C8B-B14F-4D97-AF65-F5344CB8AC3E}">
        <p14:creationId xmlns:p14="http://schemas.microsoft.com/office/powerpoint/2010/main" val="2387954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ke 5">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5F4ED621-B46B-4EE9-B3A1-6B286298801E}"/>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pic>
        <p:nvPicPr>
          <p:cNvPr id="13" name="Content Placeholder 2">
            <a:extLst>
              <a:ext uri="{FF2B5EF4-FFF2-40B4-BE49-F238E27FC236}">
                <a16:creationId xmlns:a16="http://schemas.microsoft.com/office/drawing/2014/main" id="{71561305-C3CE-4E01-A19E-22EEC1499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3800" y="1752600"/>
            <a:ext cx="4194016" cy="4194016"/>
          </a:xfrm>
          <a:prstGeom prst="rect">
            <a:avLst/>
          </a:prstGeom>
        </p:spPr>
      </p:pic>
      <p:cxnSp>
        <p:nvCxnSpPr>
          <p:cNvPr id="2" name="Straight Connector 1">
            <a:extLst>
              <a:ext uri="{FF2B5EF4-FFF2-40B4-BE49-F238E27FC236}">
                <a16:creationId xmlns:a16="http://schemas.microsoft.com/office/drawing/2014/main" id="{1943B465-BD63-3761-269E-C6F957714BCE}"/>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D15509AA-1CD6-4810-B9A1-1138F72DBF17}"/>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rgbClr val="002A4E"/>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0D22FDC4-2C33-34AB-00BC-F5EA0AA1750F}"/>
              </a:ext>
            </a:extLst>
          </p:cNvPr>
          <p:cNvPicPr>
            <a:picLocks noChangeAspect="1"/>
          </p:cNvPicPr>
          <p:nvPr userDrawn="1"/>
        </p:nvPicPr>
        <p:blipFill>
          <a:blip r:embed="rId3"/>
          <a:srcRect/>
          <a:stretch/>
        </p:blipFill>
        <p:spPr>
          <a:xfrm>
            <a:off x="9460264" y="0"/>
            <a:ext cx="2731736" cy="2133599"/>
          </a:xfrm>
          <a:prstGeom prst="rect">
            <a:avLst/>
          </a:prstGeom>
        </p:spPr>
      </p:pic>
      <p:pic>
        <p:nvPicPr>
          <p:cNvPr id="4" name="Picture 3">
            <a:extLst>
              <a:ext uri="{FF2B5EF4-FFF2-40B4-BE49-F238E27FC236}">
                <a16:creationId xmlns:a16="http://schemas.microsoft.com/office/drawing/2014/main" id="{3E86B407-C0D9-BF4C-A06F-653414C06F02}"/>
              </a:ext>
            </a:extLst>
          </p:cNvPr>
          <p:cNvPicPr>
            <a:picLocks noChangeAspect="1"/>
          </p:cNvPicPr>
          <p:nvPr userDrawn="1"/>
        </p:nvPicPr>
        <p:blipFill>
          <a:blip r:embed="rId4"/>
          <a:srcRect l="-6756" r="-1561"/>
          <a:stretch>
            <a:fillRect/>
          </a:stretch>
        </p:blipFill>
        <p:spPr>
          <a:xfrm>
            <a:off x="10668906" y="6223723"/>
            <a:ext cx="1147439" cy="399517"/>
          </a:xfrm>
          <a:prstGeom prst="rect">
            <a:avLst/>
          </a:prstGeom>
        </p:spPr>
      </p:pic>
    </p:spTree>
    <p:extLst>
      <p:ext uri="{BB962C8B-B14F-4D97-AF65-F5344CB8AC3E}">
        <p14:creationId xmlns:p14="http://schemas.microsoft.com/office/powerpoint/2010/main" val="990869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 Dark">
    <p:spTree>
      <p:nvGrpSpPr>
        <p:cNvPr id="1" name=""/>
        <p:cNvGrpSpPr/>
        <p:nvPr/>
      </p:nvGrpSpPr>
      <p:grpSpPr>
        <a:xfrm>
          <a:off x="0" y="0"/>
          <a:ext cx="0" cy="0"/>
          <a:chOff x="0" y="0"/>
          <a:chExt cx="0" cy="0"/>
        </a:xfrm>
      </p:grpSpPr>
      <p:pic>
        <p:nvPicPr>
          <p:cNvPr id="4" name="Picture 3" descr="A blue background with triangles&#10;&#10;Description automatically generated">
            <a:extLst>
              <a:ext uri="{FF2B5EF4-FFF2-40B4-BE49-F238E27FC236}">
                <a16:creationId xmlns:a16="http://schemas.microsoft.com/office/drawing/2014/main" id="{09A15C66-9031-4B0B-3C9E-70CA9234929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932155"/>
          </a:xfrm>
          <a:prstGeom prst="rect">
            <a:avLst/>
          </a:prstGeom>
        </p:spPr>
      </p:pic>
      <p:sp>
        <p:nvSpPr>
          <p:cNvPr id="7" name="Content Placeholder 7">
            <a:extLst>
              <a:ext uri="{FF2B5EF4-FFF2-40B4-BE49-F238E27FC236}">
                <a16:creationId xmlns:a16="http://schemas.microsoft.com/office/drawing/2014/main" id="{C1797E8D-C422-4389-BAC2-4CCB006F739A}"/>
              </a:ext>
            </a:extLst>
          </p:cNvPr>
          <p:cNvSpPr>
            <a:spLocks noGrp="1"/>
          </p:cNvSpPr>
          <p:nvPr>
            <p:ph sz="quarter" idx="11"/>
          </p:nvPr>
        </p:nvSpPr>
        <p:spPr>
          <a:xfrm>
            <a:off x="374651" y="1318951"/>
            <a:ext cx="11326283" cy="4415358"/>
          </a:xfrm>
          <a:prstGeom prst="rect">
            <a:avLst/>
          </a:prstGeom>
        </p:spPr>
        <p:txBody>
          <a:bodyPr/>
          <a:lstStyle>
            <a:lvl1pPr>
              <a:buClr>
                <a:srgbClr val="DA1A32"/>
              </a:buClr>
              <a:defRPr sz="2400">
                <a:latin typeface="Arial" charset="0"/>
                <a:ea typeface="Arial" charset="0"/>
                <a:cs typeface="Arial" charset="0"/>
              </a:defRPr>
            </a:lvl1pPr>
            <a:lvl2pPr marL="685800" indent="-228600">
              <a:buClr>
                <a:srgbClr val="DA1A32"/>
              </a:buClr>
              <a:buFont typeface=".AppleSystemUIFont" charset="-120"/>
              <a:buChar char="-"/>
              <a:defRPr sz="2000">
                <a:latin typeface="Arial" charset="0"/>
                <a:ea typeface="Arial" charset="0"/>
                <a:cs typeface="Arial" charset="0"/>
              </a:defRPr>
            </a:lvl2pPr>
            <a:lvl3pPr>
              <a:buClr>
                <a:srgbClr val="DA1A32"/>
              </a:buClr>
              <a:defRPr>
                <a:latin typeface="Arial" charset="0"/>
                <a:ea typeface="Arial" charset="0"/>
                <a:cs typeface="Arial" charset="0"/>
              </a:defRPr>
            </a:lvl3pPr>
            <a:lvl4pPr>
              <a:buClr>
                <a:srgbClr val="DA1A32"/>
              </a:buClr>
              <a:defRPr sz="2000">
                <a:latin typeface="Arial" charset="0"/>
                <a:ea typeface="Arial" charset="0"/>
                <a:cs typeface="Arial" charset="0"/>
              </a:defRPr>
            </a:lvl4pPr>
            <a:lvl5pPr>
              <a:buClr>
                <a:srgbClr val="DA1A32"/>
              </a:buClr>
              <a:defRPr sz="20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2">
            <a:extLst>
              <a:ext uri="{FF2B5EF4-FFF2-40B4-BE49-F238E27FC236}">
                <a16:creationId xmlns:a16="http://schemas.microsoft.com/office/drawing/2014/main" id="{5F4ED621-B46B-4EE9-B3A1-6B286298801E}"/>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11" name="Text Placeholder 2">
            <a:extLst>
              <a:ext uri="{FF2B5EF4-FFF2-40B4-BE49-F238E27FC236}">
                <a16:creationId xmlns:a16="http://schemas.microsoft.com/office/drawing/2014/main" id="{D15509AA-1CD6-4810-B9A1-1138F72DBF17}"/>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chemeClr val="bg1"/>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E77840DD-3F6C-18DD-F1C4-B0A4FF14B001}"/>
              </a:ext>
            </a:extLst>
          </p:cNvPr>
          <p:cNvPicPr>
            <a:picLocks noChangeAspect="1"/>
          </p:cNvPicPr>
          <p:nvPr userDrawn="1"/>
        </p:nvPicPr>
        <p:blipFill>
          <a:blip r:embed="rId3"/>
          <a:srcRect l="-6756" r="-1561"/>
          <a:stretch>
            <a:fillRect/>
          </a:stretch>
        </p:blipFill>
        <p:spPr>
          <a:xfrm>
            <a:off x="10668906" y="6223723"/>
            <a:ext cx="1147439" cy="399517"/>
          </a:xfrm>
          <a:prstGeom prst="rect">
            <a:avLst/>
          </a:prstGeom>
        </p:spPr>
      </p:pic>
      <p:pic>
        <p:nvPicPr>
          <p:cNvPr id="5" name="Picture 4">
            <a:extLst>
              <a:ext uri="{FF2B5EF4-FFF2-40B4-BE49-F238E27FC236}">
                <a16:creationId xmlns:a16="http://schemas.microsoft.com/office/drawing/2014/main" id="{C647A268-26C4-5FBE-34BE-CF9C5476E0E4}"/>
              </a:ext>
            </a:extLst>
          </p:cNvPr>
          <p:cNvPicPr>
            <a:picLocks noChangeAspect="1"/>
          </p:cNvPicPr>
          <p:nvPr userDrawn="1"/>
        </p:nvPicPr>
        <p:blipFill>
          <a:blip r:embed="rId4"/>
          <a:srcRect/>
          <a:stretch/>
        </p:blipFill>
        <p:spPr>
          <a:xfrm>
            <a:off x="9460264" y="0"/>
            <a:ext cx="2731736" cy="2133599"/>
          </a:xfrm>
          <a:prstGeom prst="rect">
            <a:avLst/>
          </a:prstGeom>
        </p:spPr>
      </p:pic>
    </p:spTree>
    <p:extLst>
      <p:ext uri="{BB962C8B-B14F-4D97-AF65-F5344CB8AC3E}">
        <p14:creationId xmlns:p14="http://schemas.microsoft.com/office/powerpoint/2010/main" val="2915145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s - Dark, No Accent">
    <p:spTree>
      <p:nvGrpSpPr>
        <p:cNvPr id="1" name=""/>
        <p:cNvGrpSpPr/>
        <p:nvPr/>
      </p:nvGrpSpPr>
      <p:grpSpPr>
        <a:xfrm>
          <a:off x="0" y="0"/>
          <a:ext cx="0" cy="0"/>
          <a:chOff x="0" y="0"/>
          <a:chExt cx="0" cy="0"/>
        </a:xfrm>
      </p:grpSpPr>
      <p:pic>
        <p:nvPicPr>
          <p:cNvPr id="4" name="Picture 3" descr="A blue background with triangles&#10;&#10;Description automatically generated">
            <a:extLst>
              <a:ext uri="{FF2B5EF4-FFF2-40B4-BE49-F238E27FC236}">
                <a16:creationId xmlns:a16="http://schemas.microsoft.com/office/drawing/2014/main" id="{09A15C66-9031-4B0B-3C9E-70CA92349293}"/>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0"/>
            <a:ext cx="12192000" cy="932155"/>
          </a:xfrm>
          <a:prstGeom prst="rect">
            <a:avLst/>
          </a:prstGeom>
        </p:spPr>
      </p:pic>
      <p:sp>
        <p:nvSpPr>
          <p:cNvPr id="7" name="Content Placeholder 7">
            <a:extLst>
              <a:ext uri="{FF2B5EF4-FFF2-40B4-BE49-F238E27FC236}">
                <a16:creationId xmlns:a16="http://schemas.microsoft.com/office/drawing/2014/main" id="{C1797E8D-C422-4389-BAC2-4CCB006F739A}"/>
              </a:ext>
            </a:extLst>
          </p:cNvPr>
          <p:cNvSpPr>
            <a:spLocks noGrp="1"/>
          </p:cNvSpPr>
          <p:nvPr>
            <p:ph sz="quarter" idx="11"/>
          </p:nvPr>
        </p:nvSpPr>
        <p:spPr>
          <a:xfrm>
            <a:off x="374651" y="1318951"/>
            <a:ext cx="11326283" cy="4415358"/>
          </a:xfrm>
          <a:prstGeom prst="rect">
            <a:avLst/>
          </a:prstGeom>
        </p:spPr>
        <p:txBody>
          <a:bodyPr/>
          <a:lstStyle>
            <a:lvl1pPr>
              <a:buClr>
                <a:srgbClr val="DA1A32"/>
              </a:buClr>
              <a:defRPr sz="2400">
                <a:latin typeface="Arial" charset="0"/>
                <a:ea typeface="Arial" charset="0"/>
                <a:cs typeface="Arial" charset="0"/>
              </a:defRPr>
            </a:lvl1pPr>
            <a:lvl2pPr marL="685800" indent="-228600">
              <a:buClr>
                <a:srgbClr val="DA1A32"/>
              </a:buClr>
              <a:buFont typeface=".AppleSystemUIFont" charset="-120"/>
              <a:buChar char="-"/>
              <a:defRPr sz="2000">
                <a:latin typeface="Arial" charset="0"/>
                <a:ea typeface="Arial" charset="0"/>
                <a:cs typeface="Arial" charset="0"/>
              </a:defRPr>
            </a:lvl2pPr>
            <a:lvl3pPr>
              <a:buClr>
                <a:srgbClr val="DA1A32"/>
              </a:buClr>
              <a:defRPr>
                <a:latin typeface="Arial" charset="0"/>
                <a:ea typeface="Arial" charset="0"/>
                <a:cs typeface="Arial" charset="0"/>
              </a:defRPr>
            </a:lvl3pPr>
            <a:lvl4pPr>
              <a:buClr>
                <a:srgbClr val="DA1A32"/>
              </a:buClr>
              <a:defRPr sz="2000">
                <a:latin typeface="Arial" charset="0"/>
                <a:ea typeface="Arial" charset="0"/>
                <a:cs typeface="Arial" charset="0"/>
              </a:defRPr>
            </a:lvl4pPr>
            <a:lvl5pPr>
              <a:buClr>
                <a:srgbClr val="DA1A32"/>
              </a:buClr>
              <a:defRPr sz="20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2">
            <a:extLst>
              <a:ext uri="{FF2B5EF4-FFF2-40B4-BE49-F238E27FC236}">
                <a16:creationId xmlns:a16="http://schemas.microsoft.com/office/drawing/2014/main" id="{5F4ED621-B46B-4EE9-B3A1-6B286298801E}"/>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11" name="Text Placeholder 2">
            <a:extLst>
              <a:ext uri="{FF2B5EF4-FFF2-40B4-BE49-F238E27FC236}">
                <a16:creationId xmlns:a16="http://schemas.microsoft.com/office/drawing/2014/main" id="{D15509AA-1CD6-4810-B9A1-1138F72DBF17}"/>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chemeClr val="bg1"/>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2" name="Picture 1">
            <a:extLst>
              <a:ext uri="{FF2B5EF4-FFF2-40B4-BE49-F238E27FC236}">
                <a16:creationId xmlns:a16="http://schemas.microsoft.com/office/drawing/2014/main" id="{AC0E94EE-65D9-6BED-7A20-10A8DA847701}"/>
              </a:ext>
            </a:extLst>
          </p:cNvPr>
          <p:cNvPicPr>
            <a:picLocks noChangeAspect="1"/>
          </p:cNvPicPr>
          <p:nvPr userDrawn="1"/>
        </p:nvPicPr>
        <p:blipFill>
          <a:blip r:embed="rId3"/>
          <a:srcRect l="-6756" r="-1561"/>
          <a:stretch>
            <a:fillRect/>
          </a:stretch>
        </p:blipFill>
        <p:spPr>
          <a:xfrm>
            <a:off x="10668906" y="6223723"/>
            <a:ext cx="1147439" cy="399517"/>
          </a:xfrm>
          <a:prstGeom prst="rect">
            <a:avLst/>
          </a:prstGeom>
        </p:spPr>
      </p:pic>
    </p:spTree>
    <p:extLst>
      <p:ext uri="{BB962C8B-B14F-4D97-AF65-F5344CB8AC3E}">
        <p14:creationId xmlns:p14="http://schemas.microsoft.com/office/powerpoint/2010/main" val="907291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s - Ligh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49A4C54-60B5-E897-600A-F20B0814413A}"/>
              </a:ext>
            </a:extLst>
          </p:cNvPr>
          <p:cNvCxnSpPr/>
          <p:nvPr userDrawn="1"/>
        </p:nvCxnSpPr>
        <p:spPr>
          <a:xfrm>
            <a:off x="0" y="914527"/>
            <a:ext cx="121158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Content Placeholder 7">
            <a:extLst>
              <a:ext uri="{FF2B5EF4-FFF2-40B4-BE49-F238E27FC236}">
                <a16:creationId xmlns:a16="http://schemas.microsoft.com/office/drawing/2014/main" id="{C1797E8D-C422-4389-BAC2-4CCB006F739A}"/>
              </a:ext>
            </a:extLst>
          </p:cNvPr>
          <p:cNvSpPr>
            <a:spLocks noGrp="1"/>
          </p:cNvSpPr>
          <p:nvPr>
            <p:ph sz="quarter" idx="11"/>
          </p:nvPr>
        </p:nvSpPr>
        <p:spPr>
          <a:xfrm>
            <a:off x="374651" y="1318951"/>
            <a:ext cx="11326283" cy="4415358"/>
          </a:xfrm>
          <a:prstGeom prst="rect">
            <a:avLst/>
          </a:prstGeom>
        </p:spPr>
        <p:txBody>
          <a:bodyPr/>
          <a:lstStyle>
            <a:lvl1pPr>
              <a:buClr>
                <a:srgbClr val="DA1A32"/>
              </a:buClr>
              <a:defRPr sz="2400">
                <a:latin typeface="Arial" charset="0"/>
                <a:ea typeface="Arial" charset="0"/>
                <a:cs typeface="Arial" charset="0"/>
              </a:defRPr>
            </a:lvl1pPr>
            <a:lvl2pPr marL="685800" indent="-228600">
              <a:buClr>
                <a:srgbClr val="DA1A32"/>
              </a:buClr>
              <a:buFont typeface=".AppleSystemUIFont" charset="-120"/>
              <a:buChar char="-"/>
              <a:defRPr sz="2000">
                <a:latin typeface="Arial" charset="0"/>
                <a:ea typeface="Arial" charset="0"/>
                <a:cs typeface="Arial" charset="0"/>
              </a:defRPr>
            </a:lvl2pPr>
            <a:lvl3pPr>
              <a:buClr>
                <a:srgbClr val="DA1A32"/>
              </a:buClr>
              <a:defRPr>
                <a:latin typeface="Arial" charset="0"/>
                <a:ea typeface="Arial" charset="0"/>
                <a:cs typeface="Arial" charset="0"/>
              </a:defRPr>
            </a:lvl3pPr>
            <a:lvl4pPr>
              <a:buClr>
                <a:srgbClr val="DA1A32"/>
              </a:buClr>
              <a:defRPr sz="2000">
                <a:latin typeface="Arial" charset="0"/>
                <a:ea typeface="Arial" charset="0"/>
                <a:cs typeface="Arial" charset="0"/>
              </a:defRPr>
            </a:lvl4pPr>
            <a:lvl5pPr>
              <a:buClr>
                <a:srgbClr val="DA1A32"/>
              </a:buClr>
              <a:defRPr sz="2000">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2">
            <a:extLst>
              <a:ext uri="{FF2B5EF4-FFF2-40B4-BE49-F238E27FC236}">
                <a16:creationId xmlns:a16="http://schemas.microsoft.com/office/drawing/2014/main" id="{5F4ED621-B46B-4EE9-B3A1-6B286298801E}"/>
              </a:ext>
            </a:extLst>
          </p:cNvPr>
          <p:cNvSpPr>
            <a:spLocks noGrp="1"/>
          </p:cNvSpPr>
          <p:nvPr>
            <p:ph type="sldNum" sz="quarter" idx="10"/>
          </p:nvPr>
        </p:nvSpPr>
        <p:spPr>
          <a:xfrm>
            <a:off x="374144" y="6447293"/>
            <a:ext cx="4339705" cy="165814"/>
          </a:xfrm>
          <a:prstGeom prst="rect">
            <a:avLst/>
          </a:prstGeom>
        </p:spPr>
        <p:txBody>
          <a:bodyPr/>
          <a:lstStyle>
            <a:lvl1pPr>
              <a:defRPr>
                <a:solidFill>
                  <a:schemeClr val="bg1">
                    <a:lumMod val="50000"/>
                  </a:schemeClr>
                </a:solidFill>
                <a:latin typeface="Book Antiqua" panose="02040602050305030304" pitchFamily="18" charset="0"/>
                <a:ea typeface="Book Antiqua" panose="02040602050305030304" pitchFamily="18" charset="0"/>
                <a:cs typeface="Arial" panose="020B0604020202020204" pitchFamily="34" charset="0"/>
              </a:defRPr>
            </a:lvl1pPr>
          </a:lstStyle>
          <a:p>
            <a:fld id="{41FAC4EC-5D89-1C41-A9EF-1F206B220A4C}" type="slidenum">
              <a:rPr lang="en-US" sz="1000" smtClean="0"/>
              <a:pPr/>
              <a:t>‹#›</a:t>
            </a:fld>
            <a:r>
              <a:rPr lang="en-US" sz="1000" dirty="0"/>
              <a:t> | Title of Presentation Goes Here</a:t>
            </a:r>
          </a:p>
        </p:txBody>
      </p:sp>
      <p:sp>
        <p:nvSpPr>
          <p:cNvPr id="11" name="Text Placeholder 2">
            <a:extLst>
              <a:ext uri="{FF2B5EF4-FFF2-40B4-BE49-F238E27FC236}">
                <a16:creationId xmlns:a16="http://schemas.microsoft.com/office/drawing/2014/main" id="{D15509AA-1CD6-4810-B9A1-1138F72DBF17}"/>
              </a:ext>
            </a:extLst>
          </p:cNvPr>
          <p:cNvSpPr>
            <a:spLocks noGrp="1"/>
          </p:cNvSpPr>
          <p:nvPr>
            <p:ph type="body" sz="quarter" idx="12" hasCustomPrompt="1"/>
          </p:nvPr>
        </p:nvSpPr>
        <p:spPr>
          <a:xfrm>
            <a:off x="374651" y="304800"/>
            <a:ext cx="11326283" cy="612775"/>
          </a:xfrm>
          <a:prstGeom prst="rect">
            <a:avLst/>
          </a:prstGeom>
        </p:spPr>
        <p:txBody>
          <a:bodyPr/>
          <a:lstStyle>
            <a:lvl1pPr marL="0" indent="0">
              <a:spcBef>
                <a:spcPts val="0"/>
              </a:spcBef>
              <a:buNone/>
              <a:defRPr sz="3600" b="1">
                <a:solidFill>
                  <a:schemeClr val="tx2"/>
                </a:solidFill>
                <a:latin typeface="Arial" charset="0"/>
                <a:ea typeface="Arial" charset="0"/>
                <a:cs typeface="Arial" charset="0"/>
              </a:defRPr>
            </a:lvl1pPr>
            <a:lvl2pPr marL="457200" indent="0">
              <a:buNone/>
              <a:defRPr sz="3600">
                <a:solidFill>
                  <a:srgbClr val="002A4E"/>
                </a:solidFill>
                <a:latin typeface="Arial" charset="0"/>
                <a:ea typeface="Arial" charset="0"/>
                <a:cs typeface="Arial" charset="0"/>
              </a:defRPr>
            </a:lvl2pPr>
            <a:lvl3pPr marL="914400" indent="0">
              <a:buNone/>
              <a:defRPr sz="3600">
                <a:solidFill>
                  <a:srgbClr val="002A4E"/>
                </a:solidFill>
                <a:latin typeface="Arial" charset="0"/>
                <a:ea typeface="Arial" charset="0"/>
                <a:cs typeface="Arial" charset="0"/>
              </a:defRPr>
            </a:lvl3pPr>
            <a:lvl4pPr marL="1371600" indent="0">
              <a:buNone/>
              <a:defRPr sz="3600">
                <a:solidFill>
                  <a:srgbClr val="002A4E"/>
                </a:solidFill>
                <a:latin typeface="Arial" charset="0"/>
                <a:ea typeface="Arial" charset="0"/>
                <a:cs typeface="Arial" charset="0"/>
              </a:defRPr>
            </a:lvl4pPr>
            <a:lvl5pPr marL="1828800" indent="0">
              <a:buNone/>
              <a:defRPr sz="3600">
                <a:solidFill>
                  <a:srgbClr val="002A4E"/>
                </a:solidFill>
                <a:latin typeface="Arial" charset="0"/>
                <a:ea typeface="Arial" charset="0"/>
                <a:cs typeface="Arial" charset="0"/>
              </a:defRPr>
            </a:lvl5pPr>
          </a:lstStyle>
          <a:p>
            <a:pPr lvl="0"/>
            <a:r>
              <a:rPr lang="en-US" dirty="0"/>
              <a:t>Header Goes Here</a:t>
            </a:r>
          </a:p>
        </p:txBody>
      </p:sp>
      <p:pic>
        <p:nvPicPr>
          <p:cNvPr id="3" name="Picture 2">
            <a:extLst>
              <a:ext uri="{FF2B5EF4-FFF2-40B4-BE49-F238E27FC236}">
                <a16:creationId xmlns:a16="http://schemas.microsoft.com/office/drawing/2014/main" id="{75C36AB4-A19E-37DA-6BCB-5F540539038D}"/>
              </a:ext>
            </a:extLst>
          </p:cNvPr>
          <p:cNvPicPr>
            <a:picLocks noChangeAspect="1"/>
          </p:cNvPicPr>
          <p:nvPr userDrawn="1"/>
        </p:nvPicPr>
        <p:blipFill>
          <a:blip r:embed="rId2"/>
          <a:srcRect l="-6756" r="-1561"/>
          <a:stretch>
            <a:fillRect/>
          </a:stretch>
        </p:blipFill>
        <p:spPr>
          <a:xfrm>
            <a:off x="10668906" y="6223723"/>
            <a:ext cx="1147439" cy="399517"/>
          </a:xfrm>
          <a:prstGeom prst="rect">
            <a:avLst/>
          </a:prstGeom>
        </p:spPr>
      </p:pic>
      <p:pic>
        <p:nvPicPr>
          <p:cNvPr id="4" name="Picture 3">
            <a:extLst>
              <a:ext uri="{FF2B5EF4-FFF2-40B4-BE49-F238E27FC236}">
                <a16:creationId xmlns:a16="http://schemas.microsoft.com/office/drawing/2014/main" id="{C44E3EEB-89D4-2A47-7970-0425A6E8E457}"/>
              </a:ext>
            </a:extLst>
          </p:cNvPr>
          <p:cNvPicPr>
            <a:picLocks noChangeAspect="1"/>
          </p:cNvPicPr>
          <p:nvPr userDrawn="1"/>
        </p:nvPicPr>
        <p:blipFill>
          <a:blip r:embed="rId3"/>
          <a:srcRect/>
          <a:stretch/>
        </p:blipFill>
        <p:spPr>
          <a:xfrm>
            <a:off x="9460264" y="0"/>
            <a:ext cx="2731736" cy="2133599"/>
          </a:xfrm>
          <a:prstGeom prst="rect">
            <a:avLst/>
          </a:prstGeom>
        </p:spPr>
      </p:pic>
    </p:spTree>
    <p:extLst>
      <p:ext uri="{BB962C8B-B14F-4D97-AF65-F5344CB8AC3E}">
        <p14:creationId xmlns:p14="http://schemas.microsoft.com/office/powerpoint/2010/main" val="606086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7E8CAF-F9F6-F5D4-89A4-CCE7DDCEEB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000">
                <a:solidFill>
                  <a:schemeClr val="tx1">
                    <a:tint val="82000"/>
                  </a:schemeClr>
                </a:solidFill>
                <a:latin typeface="Book Antiqua" panose="02040602050305030304" pitchFamily="18" charset="0"/>
              </a:defRPr>
            </a:lvl1pPr>
          </a:lstStyle>
          <a:p>
            <a:fld id="{97550DA0-0A98-49B0-AA97-DE260AA0ED5B}" type="slidenum">
              <a:rPr lang="en-US" smtClean="0"/>
              <a:pPr/>
              <a:t>‹#›</a:t>
            </a:fld>
            <a:endParaRPr lang="en-US" dirty="0"/>
          </a:p>
        </p:txBody>
      </p:sp>
    </p:spTree>
    <p:extLst>
      <p:ext uri="{BB962C8B-B14F-4D97-AF65-F5344CB8AC3E}">
        <p14:creationId xmlns:p14="http://schemas.microsoft.com/office/powerpoint/2010/main" val="797152318"/>
      </p:ext>
    </p:extLst>
  </p:cSld>
  <p:clrMap bg1="lt1" tx1="dk1" bg2="lt2" tx2="dk2" accent1="accent1" accent2="accent2" accent3="accent3" accent4="accent4" accent5="accent5" accent6="accent6" hlink="hlink" folHlink="folHlink"/>
  <p:sldLayoutIdLst>
    <p:sldLayoutId id="2147483887" r:id="rId1"/>
    <p:sldLayoutId id="2147483929" r:id="rId2"/>
    <p:sldLayoutId id="2147483914" r:id="rId3"/>
    <p:sldLayoutId id="2147483890" r:id="rId4"/>
    <p:sldLayoutId id="2147483916" r:id="rId5"/>
    <p:sldLayoutId id="2147483923" r:id="rId6"/>
    <p:sldLayoutId id="2147483930" r:id="rId7"/>
    <p:sldLayoutId id="2147483933" r:id="rId8"/>
    <p:sldLayoutId id="2147483915" r:id="rId9"/>
    <p:sldLayoutId id="2147483919" r:id="rId10"/>
    <p:sldLayoutId id="2147483932" r:id="rId11"/>
    <p:sldLayoutId id="2147483917" r:id="rId12"/>
    <p:sldLayoutId id="2147483928" r:id="rId13"/>
    <p:sldLayoutId id="2147483893" r:id="rId14"/>
    <p:sldLayoutId id="2147483931" r:id="rId15"/>
    <p:sldLayoutId id="2147483891" r:id="rId16"/>
    <p:sldLayoutId id="2147483892" r:id="rId17"/>
    <p:sldLayoutId id="2147483894" r:id="rId18"/>
    <p:sldLayoutId id="2147483895" r:id="rId19"/>
    <p:sldLayoutId id="2147483896" r:id="rId20"/>
    <p:sldLayoutId id="2147483897" r:id="rId21"/>
    <p:sldLayoutId id="2147483898" r:id="rId22"/>
    <p:sldLayoutId id="2147483900" r:id="rId23"/>
    <p:sldLayoutId id="2147483901" r:id="rId24"/>
    <p:sldLayoutId id="2147483904" r:id="rId25"/>
    <p:sldLayoutId id="2147483905" r:id="rId26"/>
    <p:sldLayoutId id="2147483921" r:id="rId27"/>
    <p:sldLayoutId id="2147483925" r:id="rId2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6">
          <p15:clr>
            <a:srgbClr val="F26B43"/>
          </p15:clr>
        </p15:guide>
        <p15:guide id="2" pos="228">
          <p15:clr>
            <a:srgbClr val="F26B43"/>
          </p15:clr>
        </p15:guide>
        <p15:guide id="3" pos="567">
          <p15:clr>
            <a:srgbClr val="F26B43"/>
          </p15:clr>
        </p15:guide>
        <p15:guide id="4" pos="684">
          <p15:clr>
            <a:srgbClr val="F26B43"/>
          </p15:clr>
        </p15:guide>
        <p15:guide id="5" pos="1018">
          <p15:clr>
            <a:srgbClr val="F26B43"/>
          </p15:clr>
        </p15:guide>
        <p15:guide id="6" pos="1134">
          <p15:clr>
            <a:srgbClr val="F26B43"/>
          </p15:clr>
        </p15:guide>
        <p15:guide id="7" pos="1470">
          <p15:clr>
            <a:srgbClr val="F26B43"/>
          </p15:clr>
        </p15:guide>
        <p15:guide id="8" pos="1586">
          <p15:clr>
            <a:srgbClr val="F26B43"/>
          </p15:clr>
        </p15:guide>
        <p15:guide id="9" pos="1920">
          <p15:clr>
            <a:srgbClr val="F26B43"/>
          </p15:clr>
        </p15:guide>
        <p15:guide id="10" pos="2036">
          <p15:clr>
            <a:srgbClr val="F26B43"/>
          </p15:clr>
        </p15:guide>
        <p15:guide id="11" pos="2372">
          <p15:clr>
            <a:srgbClr val="F26B43"/>
          </p15:clr>
        </p15:guide>
        <p15:guide id="12" pos="2488">
          <p15:clr>
            <a:srgbClr val="F26B43"/>
          </p15:clr>
        </p15:guide>
        <p15:guide id="13" pos="2822">
          <p15:clr>
            <a:srgbClr val="F26B43"/>
          </p15:clr>
        </p15:guide>
        <p15:guide id="14" pos="2938">
          <p15:clr>
            <a:srgbClr val="F26B43"/>
          </p15:clr>
        </p15:guide>
        <p15:guide id="15" pos="3274">
          <p15:clr>
            <a:srgbClr val="F26B43"/>
          </p15:clr>
        </p15:guide>
        <p15:guide id="16" pos="3390">
          <p15:clr>
            <a:srgbClr val="F26B43"/>
          </p15:clr>
        </p15:guide>
        <p15:guide id="17" pos="3724">
          <p15:clr>
            <a:srgbClr val="F26B43"/>
          </p15:clr>
        </p15:guide>
        <p15:guide id="18" pos="3840">
          <p15:clr>
            <a:srgbClr val="F26B43"/>
          </p15:clr>
        </p15:guide>
        <p15:guide id="19" pos="4176">
          <p15:clr>
            <a:srgbClr val="F26B43"/>
          </p15:clr>
        </p15:guide>
        <p15:guide id="20" pos="4292">
          <p15:clr>
            <a:srgbClr val="F26B43"/>
          </p15:clr>
        </p15:guide>
        <p15:guide id="21" pos="4626">
          <p15:clr>
            <a:srgbClr val="F26B43"/>
          </p15:clr>
        </p15:guide>
        <p15:guide id="22" pos="4742">
          <p15:clr>
            <a:srgbClr val="F26B43"/>
          </p15:clr>
        </p15:guide>
        <p15:guide id="23" pos="5078">
          <p15:clr>
            <a:srgbClr val="F26B43"/>
          </p15:clr>
        </p15:guide>
        <p15:guide id="24" pos="5194">
          <p15:clr>
            <a:srgbClr val="F26B43"/>
          </p15:clr>
        </p15:guide>
        <p15:guide id="25" pos="5528">
          <p15:clr>
            <a:srgbClr val="F26B43"/>
          </p15:clr>
        </p15:guide>
        <p15:guide id="26" orient="horz" pos="4092">
          <p15:clr>
            <a:srgbClr val="F26B43"/>
          </p15:clr>
        </p15:guide>
        <p15:guide id="27" orient="horz" pos="81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prstGeom prst="rect">
            <a:avLst/>
          </a:prstGeom>
        </p:spPr>
        <p:txBody>
          <a:bodyPr/>
          <a:lstStyle/>
          <a:p>
            <a:pPr lvl="0"/>
            <a:r>
              <a:rPr lang="en-US" dirty="0"/>
              <a:t>Humayun Kabir, Sr. Principal Surveyor </a:t>
            </a:r>
          </a:p>
          <a:p>
            <a:pPr lvl="0"/>
            <a:r>
              <a:rPr lang="en-US" dirty="0"/>
              <a:t>February 07, 2026</a:t>
            </a:r>
          </a:p>
        </p:txBody>
      </p:sp>
      <p:sp>
        <p:nvSpPr>
          <p:cNvPr id="2" name="Text Placeholder 1">
            <a:extLst>
              <a:ext uri="{FF2B5EF4-FFF2-40B4-BE49-F238E27FC236}">
                <a16:creationId xmlns:a16="http://schemas.microsoft.com/office/drawing/2014/main" id="{F84131A0-1DF9-4E06-BF7A-A614C9B0AE37}"/>
              </a:ext>
            </a:extLst>
          </p:cNvPr>
          <p:cNvSpPr>
            <a:spLocks noGrp="1"/>
          </p:cNvSpPr>
          <p:nvPr>
            <p:ph type="body" sz="quarter" idx="14"/>
          </p:nvPr>
        </p:nvSpPr>
        <p:spPr/>
        <p:txBody>
          <a:bodyPr/>
          <a:lstStyle/>
          <a:p>
            <a:r>
              <a:rPr lang="en-US" dirty="0"/>
              <a:t>Technical Updates </a:t>
            </a:r>
          </a:p>
        </p:txBody>
      </p:sp>
    </p:spTree>
    <p:extLst>
      <p:ext uri="{BB962C8B-B14F-4D97-AF65-F5344CB8AC3E}">
        <p14:creationId xmlns:p14="http://schemas.microsoft.com/office/powerpoint/2010/main" val="3303936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E07DD1-E03A-61A2-8F1D-81373A2ADFD2}"/>
              </a:ext>
            </a:extLst>
          </p:cNvPr>
          <p:cNvSpPr>
            <a:spLocks noGrp="1"/>
          </p:cNvSpPr>
          <p:nvPr>
            <p:ph sz="quarter" idx="11"/>
          </p:nvPr>
        </p:nvSpPr>
        <p:spPr>
          <a:xfrm>
            <a:off x="228600" y="931600"/>
            <a:ext cx="11326283" cy="5316799"/>
          </a:xfrm>
        </p:spPr>
        <p:txBody>
          <a:bodyPr/>
          <a:lstStyle/>
          <a:p>
            <a:pPr marL="0" indent="0">
              <a:buNone/>
            </a:pPr>
            <a:r>
              <a:rPr lang="en-US" b="1" dirty="0"/>
              <a:t>Recommendation to Management Companies </a:t>
            </a:r>
          </a:p>
          <a:p>
            <a:r>
              <a:rPr lang="en-US" dirty="0"/>
              <a:t>“Sequential Test” selector and/or “Routine Test Switch” (RTS), to be designed that circuit is wired such a way that for the purpose of testing, actual circuit paths are used to test the system.</a:t>
            </a:r>
          </a:p>
          <a:p>
            <a:r>
              <a:rPr lang="en-US" dirty="0"/>
              <a:t>SMS should include periodic “Controlled Blackout Tests” to ensure the actual circuit path is used as required during an active scenario.  </a:t>
            </a:r>
          </a:p>
          <a:p>
            <a:r>
              <a:rPr lang="en-US" dirty="0"/>
              <a:t>Ensure that “Sequential Test” selector and/or “Routine Test Switch” (RTS) meet the requirements of SOLAS II-1 Reg 42.5.4/43.5.4 as follows:</a:t>
            </a:r>
          </a:p>
          <a:p>
            <a:pPr lvl="1"/>
            <a:r>
              <a:rPr lang="en-US" sz="2400" dirty="0"/>
              <a:t>The emergency switchboard shall be supplied during normal operation from the main switchboard by an interconnector feeder which is to be adequately protected at the main switchboard against overload and short circuit, and  </a:t>
            </a:r>
          </a:p>
          <a:p>
            <a:pPr lvl="1"/>
            <a:r>
              <a:rPr lang="en-US" sz="2400" dirty="0"/>
              <a:t>It is to be disconnected automatically at the emergency switchboard upon failure of the main source of electrical power.</a:t>
            </a:r>
          </a:p>
          <a:p>
            <a:r>
              <a:rPr lang="en-US" dirty="0"/>
              <a:t>IACS Concentrated Inspection (CIC) </a:t>
            </a:r>
            <a:r>
              <a:rPr lang="en-US" b="1" i="1" u="sng" dirty="0"/>
              <a:t>has ended </a:t>
            </a:r>
            <a:r>
              <a:rPr lang="en-US" dirty="0"/>
              <a:t>end of December 2025. </a:t>
            </a:r>
          </a:p>
        </p:txBody>
      </p:sp>
      <p:sp>
        <p:nvSpPr>
          <p:cNvPr id="3" name="Slide Number Placeholder 2">
            <a:extLst>
              <a:ext uri="{FF2B5EF4-FFF2-40B4-BE49-F238E27FC236}">
                <a16:creationId xmlns:a16="http://schemas.microsoft.com/office/drawing/2014/main" id="{FA146256-D396-17EA-5FF1-1B887204600E}"/>
              </a:ext>
            </a:extLst>
          </p:cNvPr>
          <p:cNvSpPr>
            <a:spLocks noGrp="1"/>
          </p:cNvSpPr>
          <p:nvPr>
            <p:ph type="sldNum" sz="quarter" idx="10"/>
          </p:nvPr>
        </p:nvSpPr>
        <p:spPr/>
        <p:txBody>
          <a:bodyPr/>
          <a:lstStyle/>
          <a:p>
            <a:fld id="{41FAC4EC-5D89-1C41-A9EF-1F206B220A4C}" type="slidenum">
              <a:rPr lang="en-US" sz="1000" smtClean="0"/>
              <a:pPr/>
              <a:t>10</a:t>
            </a:fld>
            <a:r>
              <a:rPr lang="en-US" sz="1000" dirty="0"/>
              <a:t> </a:t>
            </a:r>
            <a:r>
              <a:rPr lang="en-US" dirty="0"/>
              <a:t>| Technical Meeting Feb 7, 2026</a:t>
            </a:r>
            <a:endParaRPr lang="en-US" sz="1000" dirty="0"/>
          </a:p>
        </p:txBody>
      </p:sp>
      <p:sp>
        <p:nvSpPr>
          <p:cNvPr id="4" name="Text Placeholder 3">
            <a:extLst>
              <a:ext uri="{FF2B5EF4-FFF2-40B4-BE49-F238E27FC236}">
                <a16:creationId xmlns:a16="http://schemas.microsoft.com/office/drawing/2014/main" id="{A45E4A8E-A1EB-97C4-A38F-DA7FCB968B7A}"/>
              </a:ext>
            </a:extLst>
          </p:cNvPr>
          <p:cNvSpPr>
            <a:spLocks noGrp="1"/>
          </p:cNvSpPr>
          <p:nvPr>
            <p:ph type="body" sz="quarter" idx="12"/>
          </p:nvPr>
        </p:nvSpPr>
        <p:spPr/>
        <p:txBody>
          <a:bodyPr/>
          <a:lstStyle/>
          <a:p>
            <a:r>
              <a:rPr lang="en-US" dirty="0"/>
              <a:t>EPS Testing - Safety Bulletin by Tokyo MOU </a:t>
            </a:r>
          </a:p>
          <a:p>
            <a:endParaRPr lang="en-US" dirty="0"/>
          </a:p>
        </p:txBody>
      </p:sp>
    </p:spTree>
    <p:extLst>
      <p:ext uri="{BB962C8B-B14F-4D97-AF65-F5344CB8AC3E}">
        <p14:creationId xmlns:p14="http://schemas.microsoft.com/office/powerpoint/2010/main" val="362924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F2BA46-4225-4789-A84A-5007A438909F}"/>
              </a:ext>
            </a:extLst>
          </p:cNvPr>
          <p:cNvSpPr>
            <a:spLocks noGrp="1"/>
          </p:cNvSpPr>
          <p:nvPr>
            <p:ph sz="quarter" idx="11"/>
          </p:nvPr>
        </p:nvSpPr>
        <p:spPr>
          <a:xfrm>
            <a:off x="304800" y="1066799"/>
            <a:ext cx="11326283" cy="5380493"/>
          </a:xfrm>
        </p:spPr>
        <p:txBody>
          <a:bodyPr/>
          <a:lstStyle/>
          <a:p>
            <a:pPr marL="0" marR="0" lvl="0" indent="0">
              <a:lnSpc>
                <a:spcPct val="150000"/>
              </a:lnSpc>
              <a:spcBef>
                <a:spcPts val="0"/>
              </a:spcBef>
              <a:buNone/>
            </a:pPr>
            <a:endParaRPr lang="en-US" sz="2000" b="1" u="sng" kern="100" dirty="0">
              <a:latin typeface="Arial" panose="020B0604020202020204" pitchFamily="34" charset="0"/>
              <a:ea typeface="Malgun Gothic" panose="020B0503020000020004" pitchFamily="34" charset="-127"/>
              <a:cs typeface="Arial" panose="020B0604020202020204" pitchFamily="34" charset="0"/>
            </a:endParaRPr>
          </a:p>
          <a:p>
            <a:pPr marL="0" marR="0" lvl="0" indent="0">
              <a:lnSpc>
                <a:spcPct val="150000"/>
              </a:lnSpc>
              <a:spcBef>
                <a:spcPts val="0"/>
              </a:spcBef>
              <a:buNone/>
            </a:pPr>
            <a:endParaRPr lang="en-US" sz="2000" b="1" u="sng" kern="100" dirty="0">
              <a:latin typeface="Arial" panose="020B0604020202020204" pitchFamily="34" charset="0"/>
              <a:ea typeface="Malgun Gothic" panose="020B0503020000020004" pitchFamily="34" charset="-127"/>
              <a:cs typeface="Arial" panose="020B0604020202020204" pitchFamily="34" charset="0"/>
            </a:endParaRPr>
          </a:p>
          <a:p>
            <a:pPr marL="0" marR="0" lvl="0" indent="0">
              <a:lnSpc>
                <a:spcPct val="150000"/>
              </a:lnSpc>
              <a:spcBef>
                <a:spcPts val="0"/>
              </a:spcBef>
              <a:buNone/>
            </a:pPr>
            <a:endParaRPr lang="en-US" sz="2000" b="1" u="sng" kern="100" dirty="0">
              <a:latin typeface="Arial" panose="020B0604020202020204" pitchFamily="34" charset="0"/>
              <a:ea typeface="Malgun Gothic" panose="020B0503020000020004" pitchFamily="34" charset="-127"/>
              <a:cs typeface="Arial" panose="020B0604020202020204" pitchFamily="34" charset="0"/>
            </a:endParaRPr>
          </a:p>
          <a:p>
            <a:pPr marL="0" marR="0" lvl="0" indent="0">
              <a:lnSpc>
                <a:spcPct val="150000"/>
              </a:lnSpc>
              <a:spcBef>
                <a:spcPts val="0"/>
              </a:spcBef>
              <a:buNone/>
            </a:pPr>
            <a:endParaRPr lang="en-US" sz="2000" b="1" u="sng" kern="100" dirty="0">
              <a:latin typeface="Arial" panose="020B0604020202020204" pitchFamily="34" charset="0"/>
              <a:ea typeface="Malgun Gothic" panose="020B0503020000020004" pitchFamily="34" charset="-127"/>
              <a:cs typeface="Arial" panose="020B0604020202020204" pitchFamily="34" charset="0"/>
            </a:endParaRPr>
          </a:p>
          <a:p>
            <a:pPr marL="0" marR="0" lvl="0" indent="0">
              <a:lnSpc>
                <a:spcPct val="150000"/>
              </a:lnSpc>
              <a:spcBef>
                <a:spcPts val="0"/>
              </a:spcBef>
              <a:buNone/>
            </a:pPr>
            <a:endParaRPr lang="en-US" sz="2000" b="1" u="sng" kern="100" dirty="0">
              <a:latin typeface="Arial" panose="020B0604020202020204" pitchFamily="34" charset="0"/>
              <a:ea typeface="Malgun Gothic" panose="020B0503020000020004" pitchFamily="34" charset="-127"/>
              <a:cs typeface="Arial" panose="020B0604020202020204" pitchFamily="34" charset="0"/>
            </a:endParaRPr>
          </a:p>
          <a:p>
            <a:pPr marL="0" marR="0" lvl="0" indent="0">
              <a:lnSpc>
                <a:spcPct val="150000"/>
              </a:lnSpc>
              <a:spcBef>
                <a:spcPts val="0"/>
              </a:spcBef>
              <a:buNone/>
            </a:pPr>
            <a:endParaRPr lang="en-US" sz="2000" b="1" u="sng" kern="100" dirty="0">
              <a:latin typeface="Arial" panose="020B0604020202020204" pitchFamily="34" charset="0"/>
              <a:ea typeface="Malgun Gothic" panose="020B0503020000020004" pitchFamily="34" charset="-127"/>
              <a:cs typeface="Arial" panose="020B0604020202020204" pitchFamily="34" charset="0"/>
            </a:endParaRPr>
          </a:p>
          <a:p>
            <a:pPr marL="0" marR="0" lvl="0" indent="0">
              <a:lnSpc>
                <a:spcPct val="150000"/>
              </a:lnSpc>
              <a:spcBef>
                <a:spcPts val="0"/>
              </a:spcBef>
              <a:buNone/>
            </a:pPr>
            <a:endParaRPr lang="en-US" sz="2000" b="1" u="sng" kern="100" dirty="0">
              <a:latin typeface="Arial" panose="020B0604020202020204" pitchFamily="34" charset="0"/>
              <a:ea typeface="Malgun Gothic" panose="020B0503020000020004" pitchFamily="34" charset="-127"/>
              <a:cs typeface="Arial" panose="020B0604020202020204" pitchFamily="34" charset="0"/>
            </a:endParaRPr>
          </a:p>
          <a:p>
            <a:pPr marL="0" marR="0" lvl="0" indent="0">
              <a:lnSpc>
                <a:spcPct val="150000"/>
              </a:lnSpc>
              <a:spcBef>
                <a:spcPts val="0"/>
              </a:spcBef>
              <a:buNone/>
            </a:pPr>
            <a:endParaRPr lang="en-US" sz="1600" b="1" u="sng" kern="100" dirty="0">
              <a:latin typeface="Arial" panose="020B0604020202020204" pitchFamily="34" charset="0"/>
              <a:ea typeface="Malgun Gothic" panose="020B0503020000020004" pitchFamily="34" charset="-127"/>
              <a:cs typeface="Arial" panose="020B0604020202020204" pitchFamily="34" charset="0"/>
            </a:endParaRPr>
          </a:p>
          <a:p>
            <a:pPr marL="0" marR="0" lvl="0" indent="0">
              <a:lnSpc>
                <a:spcPct val="150000"/>
              </a:lnSpc>
              <a:spcBef>
                <a:spcPts val="0"/>
              </a:spcBef>
              <a:buNone/>
            </a:pPr>
            <a:endParaRPr lang="en-US" sz="1600" b="1" u="sng" kern="100" dirty="0">
              <a:latin typeface="Arial" panose="020B0604020202020204" pitchFamily="34" charset="0"/>
              <a:ea typeface="Malgun Gothic" panose="020B0503020000020004" pitchFamily="34" charset="-127"/>
              <a:cs typeface="Arial" panose="020B0604020202020204" pitchFamily="34" charset="0"/>
            </a:endParaRPr>
          </a:p>
          <a:p>
            <a:pPr marL="0" marR="0" lvl="0" indent="0">
              <a:lnSpc>
                <a:spcPct val="150000"/>
              </a:lnSpc>
              <a:spcBef>
                <a:spcPts val="0"/>
              </a:spcBef>
              <a:buNone/>
            </a:pPr>
            <a:r>
              <a:rPr lang="en-US" sz="1600" b="1" u="sng" kern="100" dirty="0">
                <a:latin typeface="Arial" panose="020B0604020202020204" pitchFamily="34" charset="0"/>
                <a:ea typeface="Malgun Gothic" panose="020B0503020000020004" pitchFamily="34" charset="-127"/>
                <a:cs typeface="Arial" panose="020B0604020202020204" pitchFamily="34" charset="0"/>
              </a:rPr>
              <a:t>Reference: MVR 4-3-4/1.7  and SOLAS II-1/29.13</a:t>
            </a:r>
          </a:p>
          <a:p>
            <a:pPr marL="0" marR="0" lvl="0" indent="0">
              <a:lnSpc>
                <a:spcPct val="150000"/>
              </a:lnSpc>
              <a:spcBef>
                <a:spcPts val="0"/>
              </a:spcBef>
              <a:buNone/>
            </a:pPr>
            <a:r>
              <a:rPr lang="en-US" sz="1600" kern="100" dirty="0">
                <a:latin typeface="Arial" panose="020B0604020202020204" pitchFamily="34" charset="0"/>
                <a:ea typeface="Malgun Gothic" panose="020B0503020000020004" pitchFamily="34" charset="-127"/>
                <a:cs typeface="Arial" panose="020B0604020202020204" pitchFamily="34" charset="0"/>
              </a:rPr>
              <a:t>The steering gear compartment shall be provided with suitable arrangements to ensure </a:t>
            </a:r>
            <a:r>
              <a:rPr lang="en-US" sz="1600" b="1" i="1" u="sng" kern="100" dirty="0">
                <a:latin typeface="Arial" panose="020B0604020202020204" pitchFamily="34" charset="0"/>
                <a:ea typeface="Malgun Gothic" panose="020B0503020000020004" pitchFamily="34" charset="-127"/>
                <a:cs typeface="Arial" panose="020B0604020202020204" pitchFamily="34" charset="0"/>
              </a:rPr>
              <a:t>working access </a:t>
            </a:r>
            <a:r>
              <a:rPr lang="en-US" sz="1600" kern="100" dirty="0">
                <a:latin typeface="Arial" panose="020B0604020202020204" pitchFamily="34" charset="0"/>
                <a:ea typeface="Malgun Gothic" panose="020B0503020000020004" pitchFamily="34" charset="-127"/>
                <a:cs typeface="Arial" panose="020B0604020202020204" pitchFamily="34" charset="0"/>
              </a:rPr>
              <a:t>to steering gear machinery and controls. Theses arrangements shall include </a:t>
            </a:r>
            <a:r>
              <a:rPr lang="en-US" sz="1600" b="1" i="1" u="sng" kern="100" dirty="0">
                <a:latin typeface="Arial" panose="020B0604020202020204" pitchFamily="34" charset="0"/>
                <a:ea typeface="Malgun Gothic" panose="020B0503020000020004" pitchFamily="34" charset="-127"/>
                <a:cs typeface="Arial" panose="020B0604020202020204" pitchFamily="34" charset="0"/>
              </a:rPr>
              <a:t>handrails and gratings or other nonslip surfaces</a:t>
            </a:r>
            <a:r>
              <a:rPr lang="en-US" sz="1600" b="1" i="1" kern="100" dirty="0">
                <a:latin typeface="Arial" panose="020B0604020202020204" pitchFamily="34" charset="0"/>
                <a:ea typeface="Malgun Gothic" panose="020B0503020000020004" pitchFamily="34" charset="-127"/>
                <a:cs typeface="Arial" panose="020B0604020202020204" pitchFamily="34" charset="0"/>
              </a:rPr>
              <a:t> </a:t>
            </a:r>
            <a:r>
              <a:rPr lang="en-US" sz="1600" kern="100" dirty="0">
                <a:latin typeface="Arial" panose="020B0604020202020204" pitchFamily="34" charset="0"/>
                <a:ea typeface="Malgun Gothic" panose="020B0503020000020004" pitchFamily="34" charset="-127"/>
                <a:cs typeface="Arial" panose="020B0604020202020204" pitchFamily="34" charset="0"/>
              </a:rPr>
              <a:t>to ensure suitable working conditions in the event of hydraulic fluid leakage. </a:t>
            </a:r>
          </a:p>
          <a:p>
            <a:endParaRPr lang="en-US" dirty="0"/>
          </a:p>
        </p:txBody>
      </p:sp>
      <p:sp>
        <p:nvSpPr>
          <p:cNvPr id="3" name="Slide Number Placeholder 2">
            <a:extLst>
              <a:ext uri="{FF2B5EF4-FFF2-40B4-BE49-F238E27FC236}">
                <a16:creationId xmlns:a16="http://schemas.microsoft.com/office/drawing/2014/main" id="{884E9859-EC5B-2748-AA38-C4DB2946969C}"/>
              </a:ext>
            </a:extLst>
          </p:cNvPr>
          <p:cNvSpPr>
            <a:spLocks noGrp="1"/>
          </p:cNvSpPr>
          <p:nvPr>
            <p:ph type="sldNum" sz="quarter" idx="10"/>
          </p:nvPr>
        </p:nvSpPr>
        <p:spPr/>
        <p:txBody>
          <a:bodyPr/>
          <a:lstStyle/>
          <a:p>
            <a:fld id="{41FAC4EC-5D89-1C41-A9EF-1F206B220A4C}" type="slidenum">
              <a:rPr lang="en-US" sz="1000" smtClean="0"/>
              <a:pPr/>
              <a:t>11</a:t>
            </a:fld>
            <a:r>
              <a:rPr lang="en-US" sz="1000" dirty="0"/>
              <a:t> </a:t>
            </a:r>
            <a:r>
              <a:rPr lang="en-US" dirty="0"/>
              <a:t>| Technical Meeting Feb 7, 2026</a:t>
            </a:r>
            <a:endParaRPr lang="en-US" sz="1000" dirty="0"/>
          </a:p>
        </p:txBody>
      </p:sp>
      <p:sp>
        <p:nvSpPr>
          <p:cNvPr id="4" name="Text Placeholder 3">
            <a:extLst>
              <a:ext uri="{FF2B5EF4-FFF2-40B4-BE49-F238E27FC236}">
                <a16:creationId xmlns:a16="http://schemas.microsoft.com/office/drawing/2014/main" id="{A3E452B4-4536-58F9-39D7-C1280EDB1DB8}"/>
              </a:ext>
            </a:extLst>
          </p:cNvPr>
          <p:cNvSpPr>
            <a:spLocks noGrp="1"/>
          </p:cNvSpPr>
          <p:nvPr>
            <p:ph type="body" sz="quarter" idx="12"/>
          </p:nvPr>
        </p:nvSpPr>
        <p:spPr/>
        <p:txBody>
          <a:bodyPr/>
          <a:lstStyle/>
          <a:p>
            <a:r>
              <a:rPr lang="en-US" dirty="0"/>
              <a:t>STEERING GEAR COMPARTMENT</a:t>
            </a:r>
          </a:p>
        </p:txBody>
      </p:sp>
      <p:pic>
        <p:nvPicPr>
          <p:cNvPr id="5" name="Content Placeholder 17">
            <a:extLst>
              <a:ext uri="{FF2B5EF4-FFF2-40B4-BE49-F238E27FC236}">
                <a16:creationId xmlns:a16="http://schemas.microsoft.com/office/drawing/2014/main" id="{833A37A9-03E8-7A46-DDAB-DA83B938FC8E}"/>
              </a:ext>
            </a:extLst>
          </p:cNvPr>
          <p:cNvPicPr>
            <a:picLocks noChangeAspect="1"/>
          </p:cNvPicPr>
          <p:nvPr/>
        </p:nvPicPr>
        <p:blipFill>
          <a:blip r:embed="rId2"/>
          <a:stretch>
            <a:fillRect/>
          </a:stretch>
        </p:blipFill>
        <p:spPr>
          <a:xfrm>
            <a:off x="827648" y="917575"/>
            <a:ext cx="8544951" cy="4191319"/>
          </a:xfrm>
          <a:prstGeom prst="rect">
            <a:avLst/>
          </a:prstGeom>
        </p:spPr>
      </p:pic>
    </p:spTree>
    <p:extLst>
      <p:ext uri="{BB962C8B-B14F-4D97-AF65-F5344CB8AC3E}">
        <p14:creationId xmlns:p14="http://schemas.microsoft.com/office/powerpoint/2010/main" val="167141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38A2926-9122-2E89-2093-5CCD6317014E}"/>
              </a:ext>
            </a:extLst>
          </p:cNvPr>
          <p:cNvSpPr>
            <a:spLocks noGrp="1"/>
          </p:cNvSpPr>
          <p:nvPr>
            <p:ph type="sldNum" sz="quarter" idx="10"/>
          </p:nvPr>
        </p:nvSpPr>
        <p:spPr/>
        <p:txBody>
          <a:bodyPr/>
          <a:lstStyle/>
          <a:p>
            <a:fld id="{41FAC4EC-5D89-1C41-A9EF-1F206B220A4C}" type="slidenum">
              <a:rPr lang="en-US" sz="1000" smtClean="0"/>
              <a:pPr/>
              <a:t>12</a:t>
            </a:fld>
            <a:r>
              <a:rPr lang="en-US" sz="1000" dirty="0"/>
              <a:t> | Technical Meeting Feb 7, 2026</a:t>
            </a:r>
          </a:p>
        </p:txBody>
      </p:sp>
      <p:sp>
        <p:nvSpPr>
          <p:cNvPr id="4" name="Text Placeholder 3">
            <a:extLst>
              <a:ext uri="{FF2B5EF4-FFF2-40B4-BE49-F238E27FC236}">
                <a16:creationId xmlns:a16="http://schemas.microsoft.com/office/drawing/2014/main" id="{C387868C-10A7-E0A2-38A5-592E9B875B4E}"/>
              </a:ext>
            </a:extLst>
          </p:cNvPr>
          <p:cNvSpPr>
            <a:spLocks noGrp="1"/>
          </p:cNvSpPr>
          <p:nvPr>
            <p:ph type="body" sz="quarter" idx="12"/>
          </p:nvPr>
        </p:nvSpPr>
        <p:spPr/>
        <p:txBody>
          <a:bodyPr/>
          <a:lstStyle/>
          <a:p>
            <a:r>
              <a:rPr lang="en-US" dirty="0"/>
              <a:t>Representative Deficiencies</a:t>
            </a:r>
          </a:p>
          <a:p>
            <a:endParaRPr lang="en-US" dirty="0"/>
          </a:p>
        </p:txBody>
      </p:sp>
      <p:pic>
        <p:nvPicPr>
          <p:cNvPr id="8" name="Content Placeholder 7">
            <a:extLst>
              <a:ext uri="{FF2B5EF4-FFF2-40B4-BE49-F238E27FC236}">
                <a16:creationId xmlns:a16="http://schemas.microsoft.com/office/drawing/2014/main" id="{3412069E-5586-98E6-6306-AC395FD76BC5}"/>
              </a:ext>
            </a:extLst>
          </p:cNvPr>
          <p:cNvPicPr>
            <a:picLocks noGrp="1" noChangeAspect="1"/>
          </p:cNvPicPr>
          <p:nvPr>
            <p:ph sz="quarter" idx="11"/>
          </p:nvPr>
        </p:nvPicPr>
        <p:blipFill>
          <a:blip r:embed="rId2"/>
          <a:stretch>
            <a:fillRect/>
          </a:stretch>
        </p:blipFill>
        <p:spPr>
          <a:xfrm>
            <a:off x="1066800" y="1145805"/>
            <a:ext cx="4679734" cy="3533677"/>
          </a:xfrm>
          <a:prstGeom prst="rect">
            <a:avLst/>
          </a:prstGeom>
        </p:spPr>
      </p:pic>
      <p:pic>
        <p:nvPicPr>
          <p:cNvPr id="9" name="Picture 8">
            <a:extLst>
              <a:ext uri="{FF2B5EF4-FFF2-40B4-BE49-F238E27FC236}">
                <a16:creationId xmlns:a16="http://schemas.microsoft.com/office/drawing/2014/main" id="{BBE925AF-7E8D-4653-C43A-0BAB23E15473}"/>
              </a:ext>
            </a:extLst>
          </p:cNvPr>
          <p:cNvPicPr>
            <a:picLocks noChangeAspect="1"/>
          </p:cNvPicPr>
          <p:nvPr/>
        </p:nvPicPr>
        <p:blipFill>
          <a:blip r:embed="rId3"/>
          <a:stretch>
            <a:fillRect/>
          </a:stretch>
        </p:blipFill>
        <p:spPr>
          <a:xfrm>
            <a:off x="7229432" y="1133774"/>
            <a:ext cx="2935245" cy="3557740"/>
          </a:xfrm>
          <a:prstGeom prst="rect">
            <a:avLst/>
          </a:prstGeom>
        </p:spPr>
      </p:pic>
      <p:sp>
        <p:nvSpPr>
          <p:cNvPr id="10" name="TextBox 9">
            <a:extLst>
              <a:ext uri="{FF2B5EF4-FFF2-40B4-BE49-F238E27FC236}">
                <a16:creationId xmlns:a16="http://schemas.microsoft.com/office/drawing/2014/main" id="{8DA32BD2-87DA-A829-458D-01061BED3743}"/>
              </a:ext>
            </a:extLst>
          </p:cNvPr>
          <p:cNvSpPr txBox="1"/>
          <p:nvPr/>
        </p:nvSpPr>
        <p:spPr>
          <a:xfrm>
            <a:off x="1066800" y="4843958"/>
            <a:ext cx="4679734" cy="830997"/>
          </a:xfrm>
          <a:prstGeom prst="rect">
            <a:avLst/>
          </a:prstGeom>
          <a:noFill/>
        </p:spPr>
        <p:txBody>
          <a:bodyPr wrap="square" rtlCol="0">
            <a:spAutoFit/>
          </a:bodyPr>
          <a:lstStyle/>
          <a:p>
            <a:pPr algn="ctr"/>
            <a:r>
              <a:rPr lang="en-US" sz="1600" dirty="0"/>
              <a:t>Crew mess room entrance door sill (Class –B fire door) and bulkhead panel next lower part wasted. Fire boundary integrity lost. </a:t>
            </a:r>
          </a:p>
        </p:txBody>
      </p:sp>
      <p:sp>
        <p:nvSpPr>
          <p:cNvPr id="13" name="TextBox 12">
            <a:extLst>
              <a:ext uri="{FF2B5EF4-FFF2-40B4-BE49-F238E27FC236}">
                <a16:creationId xmlns:a16="http://schemas.microsoft.com/office/drawing/2014/main" id="{D3EB396F-D182-F4CA-9176-157964C39AFD}"/>
              </a:ext>
            </a:extLst>
          </p:cNvPr>
          <p:cNvSpPr txBox="1"/>
          <p:nvPr/>
        </p:nvSpPr>
        <p:spPr>
          <a:xfrm>
            <a:off x="7229432" y="4903287"/>
            <a:ext cx="3133768" cy="830997"/>
          </a:xfrm>
          <a:prstGeom prst="rect">
            <a:avLst/>
          </a:prstGeom>
          <a:noFill/>
        </p:spPr>
        <p:txBody>
          <a:bodyPr wrap="square" rtlCol="0">
            <a:spAutoFit/>
          </a:bodyPr>
          <a:lstStyle/>
          <a:p>
            <a:pPr algn="ctr"/>
            <a:r>
              <a:rPr lang="en-US" sz="1600" dirty="0"/>
              <a:t>ME FO leak-off alarm bypassed. Sensor was removed from the alarm assembly.</a:t>
            </a:r>
          </a:p>
        </p:txBody>
      </p:sp>
    </p:spTree>
    <p:extLst>
      <p:ext uri="{BB962C8B-B14F-4D97-AF65-F5344CB8AC3E}">
        <p14:creationId xmlns:p14="http://schemas.microsoft.com/office/powerpoint/2010/main" val="1456409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3AD69AD-EE0F-CCB3-D245-E78E6128C26B}"/>
              </a:ext>
            </a:extLst>
          </p:cNvPr>
          <p:cNvSpPr>
            <a:spLocks noGrp="1"/>
          </p:cNvSpPr>
          <p:nvPr>
            <p:ph type="sldNum" sz="quarter" idx="10"/>
          </p:nvPr>
        </p:nvSpPr>
        <p:spPr/>
        <p:txBody>
          <a:bodyPr/>
          <a:lstStyle/>
          <a:p>
            <a:fld id="{41FAC4EC-5D89-1C41-A9EF-1F206B220A4C}" type="slidenum">
              <a:rPr lang="en-US" sz="1000" smtClean="0"/>
              <a:pPr/>
              <a:t>13</a:t>
            </a:fld>
            <a:r>
              <a:rPr lang="en-US" sz="1000" dirty="0"/>
              <a:t> |</a:t>
            </a:r>
            <a:r>
              <a:rPr lang="en-US" dirty="0"/>
              <a:t> Technical Meeting Feb 7, 2026</a:t>
            </a:r>
            <a:endParaRPr lang="en-US" sz="1000" dirty="0"/>
          </a:p>
        </p:txBody>
      </p:sp>
      <p:sp>
        <p:nvSpPr>
          <p:cNvPr id="4" name="Text Placeholder 3">
            <a:extLst>
              <a:ext uri="{FF2B5EF4-FFF2-40B4-BE49-F238E27FC236}">
                <a16:creationId xmlns:a16="http://schemas.microsoft.com/office/drawing/2014/main" id="{5E4558AC-571B-41B1-3612-5BE9DB5A314B}"/>
              </a:ext>
            </a:extLst>
          </p:cNvPr>
          <p:cNvSpPr>
            <a:spLocks noGrp="1"/>
          </p:cNvSpPr>
          <p:nvPr>
            <p:ph type="body" sz="quarter" idx="12"/>
          </p:nvPr>
        </p:nvSpPr>
        <p:spPr/>
        <p:txBody>
          <a:bodyPr/>
          <a:lstStyle/>
          <a:p>
            <a:r>
              <a:rPr lang="en-US" dirty="0"/>
              <a:t>Representative Deficiencies</a:t>
            </a:r>
          </a:p>
          <a:p>
            <a:r>
              <a:rPr lang="en-US" dirty="0"/>
              <a:t> </a:t>
            </a:r>
          </a:p>
          <a:p>
            <a:endParaRPr lang="en-US" dirty="0"/>
          </a:p>
        </p:txBody>
      </p:sp>
      <p:sp>
        <p:nvSpPr>
          <p:cNvPr id="15" name="TextBox 14">
            <a:extLst>
              <a:ext uri="{FF2B5EF4-FFF2-40B4-BE49-F238E27FC236}">
                <a16:creationId xmlns:a16="http://schemas.microsoft.com/office/drawing/2014/main" id="{CB44775A-5F92-EC3A-DC05-7A686F8528FF}"/>
              </a:ext>
            </a:extLst>
          </p:cNvPr>
          <p:cNvSpPr txBox="1"/>
          <p:nvPr/>
        </p:nvSpPr>
        <p:spPr>
          <a:xfrm>
            <a:off x="232556" y="4954157"/>
            <a:ext cx="3599269" cy="1077218"/>
          </a:xfrm>
          <a:prstGeom prst="rect">
            <a:avLst/>
          </a:prstGeom>
          <a:noFill/>
        </p:spPr>
        <p:txBody>
          <a:bodyPr wrap="square" rtlCol="0">
            <a:spAutoFit/>
          </a:bodyPr>
          <a:lstStyle/>
          <a:p>
            <a:r>
              <a:rPr lang="en-US" sz="1600" dirty="0"/>
              <a:t>The wiring for the ECDIS penetration from the bridge to accommodation spaces is not properly sealed with insulation materials.</a:t>
            </a:r>
          </a:p>
        </p:txBody>
      </p:sp>
      <p:sp>
        <p:nvSpPr>
          <p:cNvPr id="16" name="TextBox 15">
            <a:extLst>
              <a:ext uri="{FF2B5EF4-FFF2-40B4-BE49-F238E27FC236}">
                <a16:creationId xmlns:a16="http://schemas.microsoft.com/office/drawing/2014/main" id="{82C45A9F-E237-421B-7FE6-BAE45996B91B}"/>
              </a:ext>
            </a:extLst>
          </p:cNvPr>
          <p:cNvSpPr txBox="1"/>
          <p:nvPr/>
        </p:nvSpPr>
        <p:spPr>
          <a:xfrm>
            <a:off x="4090140" y="4969546"/>
            <a:ext cx="3698621" cy="584775"/>
          </a:xfrm>
          <a:prstGeom prst="rect">
            <a:avLst/>
          </a:prstGeom>
          <a:noFill/>
        </p:spPr>
        <p:txBody>
          <a:bodyPr wrap="square" rtlCol="0">
            <a:spAutoFit/>
          </a:bodyPr>
          <a:lstStyle/>
          <a:p>
            <a:r>
              <a:rPr lang="en-US" sz="1600" dirty="0"/>
              <a:t>Save all tray edges thinned and corrosion persists</a:t>
            </a:r>
          </a:p>
        </p:txBody>
      </p:sp>
      <p:sp>
        <p:nvSpPr>
          <p:cNvPr id="22" name="TextBox 21">
            <a:extLst>
              <a:ext uri="{FF2B5EF4-FFF2-40B4-BE49-F238E27FC236}">
                <a16:creationId xmlns:a16="http://schemas.microsoft.com/office/drawing/2014/main" id="{830AFEF3-A41B-F7C3-D0EB-81AF51DF10B0}"/>
              </a:ext>
            </a:extLst>
          </p:cNvPr>
          <p:cNvSpPr txBox="1"/>
          <p:nvPr/>
        </p:nvSpPr>
        <p:spPr>
          <a:xfrm>
            <a:off x="7983092" y="4631411"/>
            <a:ext cx="4011574" cy="1815882"/>
          </a:xfrm>
          <a:prstGeom prst="rect">
            <a:avLst/>
          </a:prstGeom>
          <a:noFill/>
        </p:spPr>
        <p:txBody>
          <a:bodyPr wrap="square" rtlCol="0">
            <a:spAutoFit/>
          </a:bodyPr>
          <a:lstStyle/>
          <a:p>
            <a:r>
              <a:rPr lang="en-US" sz="1600" dirty="0"/>
              <a:t>Both light arc of port (red) and starboard (green) sidelights are not compliant with COLREG requirement from ahead to after beam 22.5 degree. The sidelights should be visible from directly ahead to slightly behind the vessel’s sides (22.5 degrees abaft the beam). </a:t>
            </a:r>
          </a:p>
        </p:txBody>
      </p:sp>
      <p:pic>
        <p:nvPicPr>
          <p:cNvPr id="6" name="Content Placeholder 5">
            <a:extLst>
              <a:ext uri="{FF2B5EF4-FFF2-40B4-BE49-F238E27FC236}">
                <a16:creationId xmlns:a16="http://schemas.microsoft.com/office/drawing/2014/main" id="{4598F4D9-D50E-E21C-B28A-12068D2EC72E}"/>
              </a:ext>
            </a:extLst>
          </p:cNvPr>
          <p:cNvPicPr>
            <a:picLocks noGrp="1" noChangeAspect="1"/>
          </p:cNvPicPr>
          <p:nvPr>
            <p:ph sz="quarter" idx="11"/>
          </p:nvPr>
        </p:nvPicPr>
        <p:blipFill>
          <a:blip r:embed="rId2"/>
          <a:stretch>
            <a:fillRect/>
          </a:stretch>
        </p:blipFill>
        <p:spPr>
          <a:xfrm>
            <a:off x="105126" y="1388773"/>
            <a:ext cx="3854131" cy="3272578"/>
          </a:xfrm>
          <a:prstGeom prst="rect">
            <a:avLst/>
          </a:prstGeom>
        </p:spPr>
      </p:pic>
      <p:pic>
        <p:nvPicPr>
          <p:cNvPr id="7" name="Picture 6">
            <a:extLst>
              <a:ext uri="{FF2B5EF4-FFF2-40B4-BE49-F238E27FC236}">
                <a16:creationId xmlns:a16="http://schemas.microsoft.com/office/drawing/2014/main" id="{A5BCC3F2-4275-0D3A-243F-6D7DAE64C001}"/>
              </a:ext>
            </a:extLst>
          </p:cNvPr>
          <p:cNvPicPr>
            <a:picLocks noChangeAspect="1"/>
          </p:cNvPicPr>
          <p:nvPr/>
        </p:nvPicPr>
        <p:blipFill>
          <a:blip r:embed="rId3"/>
          <a:stretch>
            <a:fillRect/>
          </a:stretch>
        </p:blipFill>
        <p:spPr>
          <a:xfrm>
            <a:off x="4348694" y="1388773"/>
            <a:ext cx="3181514" cy="3272578"/>
          </a:xfrm>
          <a:prstGeom prst="rect">
            <a:avLst/>
          </a:prstGeom>
        </p:spPr>
      </p:pic>
      <p:pic>
        <p:nvPicPr>
          <p:cNvPr id="5" name="Content Placeholder 7">
            <a:extLst>
              <a:ext uri="{FF2B5EF4-FFF2-40B4-BE49-F238E27FC236}">
                <a16:creationId xmlns:a16="http://schemas.microsoft.com/office/drawing/2014/main" id="{36E9944A-17E9-7EF7-4C23-C580904B9CF1}"/>
              </a:ext>
            </a:extLst>
          </p:cNvPr>
          <p:cNvPicPr>
            <a:picLocks noChangeAspect="1"/>
          </p:cNvPicPr>
          <p:nvPr/>
        </p:nvPicPr>
        <p:blipFill>
          <a:blip r:embed="rId4"/>
          <a:stretch>
            <a:fillRect/>
          </a:stretch>
        </p:blipFill>
        <p:spPr>
          <a:xfrm>
            <a:off x="8346058" y="1261201"/>
            <a:ext cx="2782367" cy="3204555"/>
          </a:xfrm>
          <a:prstGeom prst="rect">
            <a:avLst/>
          </a:prstGeom>
        </p:spPr>
      </p:pic>
    </p:spTree>
    <p:extLst>
      <p:ext uri="{BB962C8B-B14F-4D97-AF65-F5344CB8AC3E}">
        <p14:creationId xmlns:p14="http://schemas.microsoft.com/office/powerpoint/2010/main" val="1823203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624853-0693-1039-6638-AE477196B49A}"/>
              </a:ext>
            </a:extLst>
          </p:cNvPr>
          <p:cNvSpPr>
            <a:spLocks noGrp="1"/>
          </p:cNvSpPr>
          <p:nvPr>
            <p:ph type="body" sz="quarter" idx="14"/>
          </p:nvPr>
        </p:nvSpPr>
        <p:spPr/>
        <p:txBody>
          <a:bodyPr/>
          <a:lstStyle/>
          <a:p>
            <a:r>
              <a:rPr lang="en-US" dirty="0"/>
              <a:t>Thank You</a:t>
            </a:r>
          </a:p>
        </p:txBody>
      </p:sp>
    </p:spTree>
    <p:extLst>
      <p:ext uri="{BB962C8B-B14F-4D97-AF65-F5344CB8AC3E}">
        <p14:creationId xmlns:p14="http://schemas.microsoft.com/office/powerpoint/2010/main" val="578795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1AE78B-94EE-8DB9-F561-2017A7EBC1CF}"/>
              </a:ext>
            </a:extLst>
          </p:cNvPr>
          <p:cNvSpPr>
            <a:spLocks noGrp="1"/>
          </p:cNvSpPr>
          <p:nvPr>
            <p:ph type="sldNum" sz="quarter" idx="10"/>
          </p:nvPr>
        </p:nvSpPr>
        <p:spPr>
          <a:xfrm>
            <a:off x="374144" y="6447293"/>
            <a:ext cx="4339705" cy="165814"/>
          </a:xfrm>
        </p:spPr>
        <p:txBody>
          <a:bodyPr/>
          <a:lstStyle/>
          <a:p>
            <a:fld id="{41FAC4EC-5D89-1C41-A9EF-1F206B220A4C}" type="slidenum">
              <a:rPr lang="en-US" smtClean="0"/>
              <a:pPr/>
              <a:t>2</a:t>
            </a:fld>
            <a:r>
              <a:rPr lang="en-US"/>
              <a:t> | Title of Presentation Goes Here</a:t>
            </a:r>
            <a:endParaRPr lang="en-US" dirty="0"/>
          </a:p>
        </p:txBody>
      </p:sp>
      <p:sp>
        <p:nvSpPr>
          <p:cNvPr id="6" name="Text Placeholder 5">
            <a:extLst>
              <a:ext uri="{FF2B5EF4-FFF2-40B4-BE49-F238E27FC236}">
                <a16:creationId xmlns:a16="http://schemas.microsoft.com/office/drawing/2014/main" id="{492BA1D8-026B-39F9-7123-467DE92CC4BD}"/>
              </a:ext>
            </a:extLst>
          </p:cNvPr>
          <p:cNvSpPr>
            <a:spLocks noGrp="1"/>
          </p:cNvSpPr>
          <p:nvPr>
            <p:ph type="body" sz="quarter" idx="12"/>
          </p:nvPr>
        </p:nvSpPr>
        <p:spPr/>
        <p:txBody>
          <a:bodyPr/>
          <a:lstStyle/>
          <a:p>
            <a:r>
              <a:rPr lang="en-US" dirty="0"/>
              <a:t>Agenda</a:t>
            </a:r>
          </a:p>
        </p:txBody>
      </p:sp>
      <p:graphicFrame>
        <p:nvGraphicFramePr>
          <p:cNvPr id="3" name="Table 2">
            <a:extLst>
              <a:ext uri="{FF2B5EF4-FFF2-40B4-BE49-F238E27FC236}">
                <a16:creationId xmlns:a16="http://schemas.microsoft.com/office/drawing/2014/main" id="{89B02CF0-0013-613F-4926-AEDB11A32C90}"/>
              </a:ext>
            </a:extLst>
          </p:cNvPr>
          <p:cNvGraphicFramePr>
            <a:graphicFrameLocks noGrp="1"/>
          </p:cNvGraphicFramePr>
          <p:nvPr>
            <p:extLst>
              <p:ext uri="{D42A27DB-BD31-4B8C-83A1-F6EECF244321}">
                <p14:modId xmlns:p14="http://schemas.microsoft.com/office/powerpoint/2010/main" val="4067724717"/>
              </p:ext>
            </p:extLst>
          </p:nvPr>
        </p:nvGraphicFramePr>
        <p:xfrm>
          <a:off x="4267200" y="1031058"/>
          <a:ext cx="6411932" cy="3520440"/>
        </p:xfrm>
        <a:graphic>
          <a:graphicData uri="http://schemas.openxmlformats.org/drawingml/2006/table">
            <a:tbl>
              <a:tblPr bandRow="1">
                <a:tableStyleId>{2D5ABB26-0587-4C30-8999-92F81FD0307C}</a:tableStyleId>
              </a:tblPr>
              <a:tblGrid>
                <a:gridCol w="6411932">
                  <a:extLst>
                    <a:ext uri="{9D8B030D-6E8A-4147-A177-3AD203B41FA5}">
                      <a16:colId xmlns:a16="http://schemas.microsoft.com/office/drawing/2014/main" val="2899391484"/>
                    </a:ext>
                  </a:extLst>
                </a:gridCol>
              </a:tblGrid>
              <a:tr h="502920">
                <a:tc>
                  <a:txBody>
                    <a:bodyPr/>
                    <a:lstStyle/>
                    <a:p>
                      <a:r>
                        <a:rPr lang="en-US" b="0" dirty="0">
                          <a:solidFill>
                            <a:schemeClr val="tx1"/>
                          </a:solidFill>
                          <a:latin typeface="Arial" panose="020B0604020202020204" pitchFamily="34" charset="0"/>
                          <a:cs typeface="Arial" panose="020B0604020202020204" pitchFamily="34" charset="0"/>
                        </a:rPr>
                        <a:t>SOLAS Lifting Appliances (SLA)</a:t>
                      </a:r>
                    </a:p>
                  </a:txBody>
                  <a:tcPr anchor="ctr">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2354748072"/>
                  </a:ext>
                </a:extLst>
              </a:tr>
              <a:tr h="502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Arial" panose="020B0604020202020204" pitchFamily="34" charset="0"/>
                          <a:cs typeface="Arial" panose="020B0604020202020204" pitchFamily="34" charset="0"/>
                        </a:rPr>
                        <a:t>Anchor Handling Winches (AHW) </a:t>
                      </a:r>
                    </a:p>
                  </a:txBody>
                  <a:tcPr anchor="ct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2378180495"/>
                  </a:ext>
                </a:extLst>
              </a:tr>
              <a:tr h="502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Arial" panose="020B0604020202020204" pitchFamily="34" charset="0"/>
                          <a:cs typeface="Arial" panose="020B0604020202020204" pitchFamily="34" charset="0"/>
                        </a:rPr>
                        <a:t>Prohibition of use of Fire Fighting Foams containing PFOS  </a:t>
                      </a:r>
                    </a:p>
                  </a:txBody>
                  <a:tcPr anchor="ct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875941627"/>
                  </a:ext>
                </a:extLst>
              </a:tr>
              <a:tr h="502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Emergency Power Supply Requirements </a:t>
                      </a:r>
                      <a:endParaRPr lang="en-US" b="0" dirty="0">
                        <a:solidFill>
                          <a:schemeClr val="tx1"/>
                        </a:solidFill>
                        <a:latin typeface="Arial" panose="020B0604020202020204" pitchFamily="34" charset="0"/>
                        <a:cs typeface="Arial" panose="020B0604020202020204" pitchFamily="34" charset="0"/>
                      </a:endParaRPr>
                    </a:p>
                  </a:txBody>
                  <a:tcPr anchor="ct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434510021"/>
                  </a:ext>
                </a:extLst>
              </a:tr>
              <a:tr h="502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Arial" panose="020B0604020202020204" pitchFamily="34" charset="0"/>
                          <a:cs typeface="Arial" panose="020B0604020202020204" pitchFamily="34" charset="0"/>
                        </a:rPr>
                        <a:t>Steering Gear Room Safety</a:t>
                      </a:r>
                    </a:p>
                  </a:txBody>
                  <a:tcPr anchor="ct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336915822"/>
                  </a:ext>
                </a:extLst>
              </a:tr>
              <a:tr h="502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Arial" panose="020B0604020202020204" pitchFamily="34" charset="0"/>
                          <a:cs typeface="Arial" panose="020B0604020202020204" pitchFamily="34" charset="0"/>
                        </a:rPr>
                        <a:t>PSC Deficiencies</a:t>
                      </a:r>
                    </a:p>
                  </a:txBody>
                  <a:tcPr anchor="ct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248113845"/>
                  </a:ext>
                </a:extLst>
              </a:tr>
              <a:tr h="502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tx1"/>
                          </a:solidFill>
                          <a:latin typeface="Arial" panose="020B0604020202020204" pitchFamily="34" charset="0"/>
                          <a:cs typeface="Arial" panose="020B0604020202020204" pitchFamily="34" charset="0"/>
                        </a:rPr>
                        <a:t> </a:t>
                      </a:r>
                    </a:p>
                  </a:txBody>
                  <a:tcPr anchor="ct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2137818506"/>
                  </a:ext>
                </a:extLst>
              </a:tr>
            </a:tbl>
          </a:graphicData>
        </a:graphic>
      </p:graphicFrame>
    </p:spTree>
    <p:extLst>
      <p:ext uri="{BB962C8B-B14F-4D97-AF65-F5344CB8AC3E}">
        <p14:creationId xmlns:p14="http://schemas.microsoft.com/office/powerpoint/2010/main" val="3187811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1DCF3E-2BB5-3DA1-1BB2-9DF6BB8A71A5}"/>
              </a:ext>
            </a:extLst>
          </p:cNvPr>
          <p:cNvSpPr>
            <a:spLocks noGrp="1"/>
          </p:cNvSpPr>
          <p:nvPr>
            <p:ph type="sldNum" sz="quarter" idx="10"/>
          </p:nvPr>
        </p:nvSpPr>
        <p:spPr/>
        <p:txBody>
          <a:bodyPr/>
          <a:lstStyle/>
          <a:p>
            <a:fld id="{41FAC4EC-5D89-1C41-A9EF-1F206B220A4C}" type="slidenum">
              <a:rPr lang="en-US" sz="1000" smtClean="0"/>
              <a:pPr/>
              <a:t>3</a:t>
            </a:fld>
            <a:r>
              <a:rPr lang="en-US" sz="1000" dirty="0"/>
              <a:t> | </a:t>
            </a:r>
            <a:r>
              <a:rPr lang="en-US" dirty="0"/>
              <a:t>Technical Meeting Feb 7, 2026</a:t>
            </a:r>
            <a:endParaRPr lang="en-US" sz="1000" dirty="0"/>
          </a:p>
        </p:txBody>
      </p:sp>
      <p:sp>
        <p:nvSpPr>
          <p:cNvPr id="3" name="Text Placeholder 2">
            <a:extLst>
              <a:ext uri="{FF2B5EF4-FFF2-40B4-BE49-F238E27FC236}">
                <a16:creationId xmlns:a16="http://schemas.microsoft.com/office/drawing/2014/main" id="{DE43DE66-E1D6-7BCE-CC6F-168B27413CF2}"/>
              </a:ext>
            </a:extLst>
          </p:cNvPr>
          <p:cNvSpPr>
            <a:spLocks noGrp="1"/>
          </p:cNvSpPr>
          <p:nvPr>
            <p:ph type="body" sz="quarter" idx="12"/>
          </p:nvPr>
        </p:nvSpPr>
        <p:spPr/>
        <p:txBody>
          <a:bodyPr/>
          <a:lstStyle/>
          <a:p>
            <a:r>
              <a:rPr lang="en-US"/>
              <a:t>Safety Moment</a:t>
            </a:r>
            <a:endParaRPr lang="en-US" dirty="0"/>
          </a:p>
        </p:txBody>
      </p:sp>
    </p:spTree>
    <p:extLst>
      <p:ext uri="{BB962C8B-B14F-4D97-AF65-F5344CB8AC3E}">
        <p14:creationId xmlns:p14="http://schemas.microsoft.com/office/powerpoint/2010/main" val="4030509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098F3-D31B-0F5C-8106-136DB1C84FE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C172BF9-66B1-C0FA-420B-69C4693DA57A}"/>
              </a:ext>
            </a:extLst>
          </p:cNvPr>
          <p:cNvSpPr>
            <a:spLocks noGrp="1"/>
          </p:cNvSpPr>
          <p:nvPr>
            <p:ph sz="quarter" idx="11"/>
          </p:nvPr>
        </p:nvSpPr>
        <p:spPr>
          <a:xfrm>
            <a:off x="374144" y="1130089"/>
            <a:ext cx="11472334" cy="5104897"/>
          </a:xfrm>
        </p:spPr>
        <p:txBody>
          <a:bodyPr/>
          <a:lstStyle/>
          <a:p>
            <a:r>
              <a:rPr lang="en-US" sz="2000" dirty="0"/>
              <a:t>Regulation II-1/3-13, introduces a requirement for survey and certification of onboard </a:t>
            </a:r>
          </a:p>
          <a:p>
            <a:r>
              <a:rPr lang="en-US" sz="2000" dirty="0"/>
              <a:t>To be certified on or after 01 January 2026 for:</a:t>
            </a:r>
          </a:p>
          <a:p>
            <a:pPr lvl="1">
              <a:buFont typeface="Courier New" panose="02070309020205020404" pitchFamily="49" charset="0"/>
              <a:buChar char="o"/>
            </a:pPr>
            <a:r>
              <a:rPr lang="en-US" dirty="0"/>
              <a:t>SOALS Lifting Appliances (SLA) and </a:t>
            </a:r>
          </a:p>
          <a:p>
            <a:pPr lvl="1">
              <a:buFont typeface="Courier New" panose="02070309020205020404" pitchFamily="49" charset="0"/>
              <a:buChar char="o"/>
            </a:pPr>
            <a:r>
              <a:rPr lang="en-US" dirty="0"/>
              <a:t>Anchor Handling Winches(AHW); abbreviated as OLAW</a:t>
            </a:r>
          </a:p>
          <a:p>
            <a:pPr lvl="0"/>
            <a:r>
              <a:rPr lang="en-US" sz="2000" dirty="0"/>
              <a:t>SLA installed on/or after 01 January 2026 shall be designed, constructed and installed in accordance with class society requirements or standards acceptable to the Administration. </a:t>
            </a:r>
          </a:p>
          <a:p>
            <a:pPr lvl="0"/>
            <a:r>
              <a:rPr lang="en-US" sz="2000" dirty="0"/>
              <a:t>SLA installed before 01 January 2026 with valid certification, shall be  tested, thoroughly examined not later than the </a:t>
            </a:r>
            <a:r>
              <a:rPr lang="en-US" sz="2000" b="1" i="1" dirty="0"/>
              <a:t>first renewal safety construction survey or renewal safety passenger survey </a:t>
            </a:r>
            <a:r>
              <a:rPr lang="en-US" sz="2000" dirty="0"/>
              <a:t>(carried out annually) on or after 01 January 2026. </a:t>
            </a:r>
          </a:p>
          <a:p>
            <a:r>
              <a:rPr lang="en-US" sz="2000" dirty="0"/>
              <a:t>SLA in general applies to the vessel and equipment used by the crew.  </a:t>
            </a:r>
          </a:p>
          <a:p>
            <a:r>
              <a:rPr lang="en-US" sz="2000" dirty="0"/>
              <a:t>The regulation does not define whether it covers the ILO 152 (used for stevedores), </a:t>
            </a:r>
          </a:p>
          <a:p>
            <a:r>
              <a:rPr lang="en-US" sz="2000" dirty="0"/>
              <a:t>The IACS Cargo Gear Certification will continue to comply (ILO &amp; non-ILO)  for existing ships. </a:t>
            </a:r>
          </a:p>
          <a:p>
            <a:r>
              <a:rPr lang="en-US" sz="2000" dirty="0"/>
              <a:t>This includes Loose Gears (LG). The LGs’ are equipment by means of which a load can be attached to a lifting appliances but does not form an integral part of appliances or load.  </a:t>
            </a:r>
          </a:p>
          <a:p>
            <a:endParaRPr lang="en-US" sz="1800" dirty="0"/>
          </a:p>
        </p:txBody>
      </p:sp>
      <p:sp>
        <p:nvSpPr>
          <p:cNvPr id="3" name="Slide Number Placeholder 2">
            <a:extLst>
              <a:ext uri="{FF2B5EF4-FFF2-40B4-BE49-F238E27FC236}">
                <a16:creationId xmlns:a16="http://schemas.microsoft.com/office/drawing/2014/main" id="{9FE2CFAD-2157-D5EB-D920-905AE6941970}"/>
              </a:ext>
            </a:extLst>
          </p:cNvPr>
          <p:cNvSpPr>
            <a:spLocks noGrp="1"/>
          </p:cNvSpPr>
          <p:nvPr>
            <p:ph type="sldNum" sz="quarter" idx="10"/>
          </p:nvPr>
        </p:nvSpPr>
        <p:spPr/>
        <p:txBody>
          <a:bodyPr/>
          <a:lstStyle/>
          <a:p>
            <a:fld id="{41FAC4EC-5D89-1C41-A9EF-1F206B220A4C}" type="slidenum">
              <a:rPr lang="en-US" sz="1000" smtClean="0"/>
              <a:pPr/>
              <a:t>4</a:t>
            </a:fld>
            <a:r>
              <a:rPr lang="en-US" sz="1000" dirty="0"/>
              <a:t> | </a:t>
            </a:r>
            <a:r>
              <a:rPr lang="en-US" dirty="0"/>
              <a:t>Technical Meeting Feb 7, 2026</a:t>
            </a:r>
            <a:endParaRPr lang="en-US" sz="1000" dirty="0"/>
          </a:p>
        </p:txBody>
      </p:sp>
      <p:sp>
        <p:nvSpPr>
          <p:cNvPr id="4" name="Text Placeholder 3">
            <a:extLst>
              <a:ext uri="{FF2B5EF4-FFF2-40B4-BE49-F238E27FC236}">
                <a16:creationId xmlns:a16="http://schemas.microsoft.com/office/drawing/2014/main" id="{F90475E8-C8B4-458C-156A-576B0A3581E5}"/>
              </a:ext>
            </a:extLst>
          </p:cNvPr>
          <p:cNvSpPr>
            <a:spLocks noGrp="1"/>
          </p:cNvSpPr>
          <p:nvPr>
            <p:ph type="body" sz="quarter" idx="12"/>
          </p:nvPr>
        </p:nvSpPr>
        <p:spPr/>
        <p:txBody>
          <a:bodyPr/>
          <a:lstStyle/>
          <a:p>
            <a:r>
              <a:rPr lang="en-US" dirty="0"/>
              <a:t>SOLAS Lifting Appliances </a:t>
            </a:r>
          </a:p>
        </p:txBody>
      </p:sp>
    </p:spTree>
    <p:extLst>
      <p:ext uri="{BB962C8B-B14F-4D97-AF65-F5344CB8AC3E}">
        <p14:creationId xmlns:p14="http://schemas.microsoft.com/office/powerpoint/2010/main" val="2931092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AE356-DB05-7DCE-1DAF-D54322DBF47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A394FB8-E5FA-957C-BB4C-D7D80039D769}"/>
              </a:ext>
            </a:extLst>
          </p:cNvPr>
          <p:cNvSpPr>
            <a:spLocks noGrp="1"/>
          </p:cNvSpPr>
          <p:nvPr>
            <p:ph type="sldNum" sz="quarter" idx="10"/>
          </p:nvPr>
        </p:nvSpPr>
        <p:spPr/>
        <p:txBody>
          <a:bodyPr/>
          <a:lstStyle/>
          <a:p>
            <a:fld id="{41FAC4EC-5D89-1C41-A9EF-1F206B220A4C}" type="slidenum">
              <a:rPr lang="en-US" sz="1000" smtClean="0"/>
              <a:pPr/>
              <a:t>5</a:t>
            </a:fld>
            <a:r>
              <a:rPr lang="en-US" sz="1000" dirty="0"/>
              <a:t> </a:t>
            </a:r>
            <a:r>
              <a:rPr lang="en-US" dirty="0"/>
              <a:t>Technical Meeting Feb 7, 2026</a:t>
            </a:r>
            <a:endParaRPr lang="en-US" sz="1000" dirty="0"/>
          </a:p>
        </p:txBody>
      </p:sp>
      <p:sp>
        <p:nvSpPr>
          <p:cNvPr id="4" name="Text Placeholder 3">
            <a:extLst>
              <a:ext uri="{FF2B5EF4-FFF2-40B4-BE49-F238E27FC236}">
                <a16:creationId xmlns:a16="http://schemas.microsoft.com/office/drawing/2014/main" id="{1C1850CA-7C0F-F353-2B0E-BC599AFF19D0}"/>
              </a:ext>
            </a:extLst>
          </p:cNvPr>
          <p:cNvSpPr>
            <a:spLocks noGrp="1"/>
          </p:cNvSpPr>
          <p:nvPr>
            <p:ph type="body" sz="quarter" idx="12"/>
          </p:nvPr>
        </p:nvSpPr>
        <p:spPr/>
        <p:txBody>
          <a:bodyPr/>
          <a:lstStyle/>
          <a:p>
            <a:r>
              <a:rPr lang="en-US" dirty="0"/>
              <a:t>SOLAS Lifting Appliances </a:t>
            </a:r>
          </a:p>
        </p:txBody>
      </p:sp>
      <p:sp>
        <p:nvSpPr>
          <p:cNvPr id="5" name="TextBox 4">
            <a:extLst>
              <a:ext uri="{FF2B5EF4-FFF2-40B4-BE49-F238E27FC236}">
                <a16:creationId xmlns:a16="http://schemas.microsoft.com/office/drawing/2014/main" id="{74452A4B-11BB-CF5B-8193-51147CDAA798}"/>
              </a:ext>
            </a:extLst>
          </p:cNvPr>
          <p:cNvSpPr txBox="1"/>
          <p:nvPr/>
        </p:nvSpPr>
        <p:spPr>
          <a:xfrm>
            <a:off x="374144" y="964275"/>
            <a:ext cx="6557939" cy="2308324"/>
          </a:xfrm>
          <a:prstGeom prst="rect">
            <a:avLst/>
          </a:prstGeom>
          <a:noFill/>
        </p:spPr>
        <p:txBody>
          <a:bodyPr wrap="square" rtlCol="0">
            <a:spAutoFit/>
          </a:bodyPr>
          <a:lstStyle/>
          <a:p>
            <a:r>
              <a:rPr lang="en-US" sz="1600" b="1" dirty="0"/>
              <a:t>The regulation applies to load-handling ship’s equipment that are used for: </a:t>
            </a:r>
          </a:p>
          <a:p>
            <a:pPr marL="285750" indent="-285750">
              <a:buFont typeface="Wingdings" panose="05000000000000000000" pitchFamily="2" charset="2"/>
              <a:buChar char="v"/>
            </a:pPr>
            <a:r>
              <a:rPr lang="en-US" sz="1600" dirty="0"/>
              <a:t>Cargo loading, transfer, or discharge</a:t>
            </a:r>
          </a:p>
          <a:p>
            <a:pPr marL="285750" lvl="0" indent="-285750">
              <a:buFont typeface="Wingdings" panose="05000000000000000000" pitchFamily="2" charset="2"/>
              <a:buChar char="v"/>
            </a:pPr>
            <a:r>
              <a:rPr lang="en-US" sz="1600" dirty="0"/>
              <a:t>Raising and lowering hold hatch covers or movable bulkheads</a:t>
            </a:r>
          </a:p>
          <a:p>
            <a:pPr marL="285750" lvl="0" indent="-285750">
              <a:buFont typeface="Wingdings" panose="05000000000000000000" pitchFamily="2" charset="2"/>
              <a:buChar char="v"/>
            </a:pPr>
            <a:r>
              <a:rPr lang="en-US" sz="1600" dirty="0"/>
              <a:t>Engine-room cranes</a:t>
            </a:r>
          </a:p>
          <a:p>
            <a:pPr marL="285750" lvl="0" indent="-285750">
              <a:buFont typeface="Wingdings" panose="05000000000000000000" pitchFamily="2" charset="2"/>
              <a:buChar char="v"/>
            </a:pPr>
            <a:r>
              <a:rPr lang="en-US" sz="1600" dirty="0"/>
              <a:t>Stores cranes</a:t>
            </a:r>
          </a:p>
          <a:p>
            <a:pPr marL="285750" lvl="0" indent="-285750">
              <a:buFont typeface="Wingdings" panose="05000000000000000000" pitchFamily="2" charset="2"/>
              <a:buChar char="v"/>
            </a:pPr>
            <a:r>
              <a:rPr lang="en-US" sz="1600" dirty="0"/>
              <a:t>Hose handling cranes</a:t>
            </a:r>
          </a:p>
          <a:p>
            <a:pPr marL="285750" lvl="0" indent="-285750">
              <a:buFont typeface="Wingdings" panose="05000000000000000000" pitchFamily="2" charset="2"/>
              <a:buChar char="v"/>
            </a:pPr>
            <a:r>
              <a:rPr lang="en-US" sz="1600" dirty="0"/>
              <a:t>Launch and recovery of tender boats and similar applications </a:t>
            </a:r>
          </a:p>
          <a:p>
            <a:pPr marL="285750" indent="-285750">
              <a:buFont typeface="Wingdings" panose="05000000000000000000" pitchFamily="2" charset="2"/>
              <a:buChar char="v"/>
            </a:pPr>
            <a:r>
              <a:rPr lang="en-US" sz="1600" dirty="0"/>
              <a:t>Personnel handling cranes </a:t>
            </a:r>
          </a:p>
        </p:txBody>
      </p:sp>
      <p:sp>
        <p:nvSpPr>
          <p:cNvPr id="6" name="TextBox 5">
            <a:extLst>
              <a:ext uri="{FF2B5EF4-FFF2-40B4-BE49-F238E27FC236}">
                <a16:creationId xmlns:a16="http://schemas.microsoft.com/office/drawing/2014/main" id="{BC274EBC-9FD2-DF1A-D782-B8F0D6C0D48A}"/>
              </a:ext>
            </a:extLst>
          </p:cNvPr>
          <p:cNvSpPr txBox="1"/>
          <p:nvPr/>
        </p:nvSpPr>
        <p:spPr>
          <a:xfrm>
            <a:off x="374144" y="3459562"/>
            <a:ext cx="3929624" cy="2800767"/>
          </a:xfrm>
          <a:prstGeom prst="rect">
            <a:avLst/>
          </a:prstGeom>
          <a:noFill/>
        </p:spPr>
        <p:txBody>
          <a:bodyPr wrap="square" rtlCol="0">
            <a:spAutoFit/>
          </a:bodyPr>
          <a:lstStyle/>
          <a:p>
            <a:r>
              <a:rPr lang="en-US" sz="1600" b="1" dirty="0"/>
              <a:t>The regulation does not apply to: </a:t>
            </a:r>
          </a:p>
          <a:p>
            <a:pPr marL="285750" lvl="0" indent="-285750">
              <a:buFont typeface="Wingdings" panose="05000000000000000000" pitchFamily="2" charset="2"/>
              <a:buChar char="v"/>
            </a:pPr>
            <a:r>
              <a:rPr lang="en-US" sz="1600" dirty="0"/>
              <a:t>Lifting appliances certified as MODUs </a:t>
            </a:r>
          </a:p>
          <a:p>
            <a:pPr marL="285750" lvl="0" indent="-285750">
              <a:buFont typeface="Wingdings" panose="05000000000000000000" pitchFamily="2" charset="2"/>
              <a:buChar char="v"/>
            </a:pPr>
            <a:r>
              <a:rPr lang="en-US" sz="1600" dirty="0"/>
              <a:t>Lifting appliances used on offshore construction (OCV) ships,  </a:t>
            </a:r>
          </a:p>
          <a:p>
            <a:pPr marL="285750" lvl="0" indent="-285750">
              <a:buFont typeface="Wingdings" panose="05000000000000000000" pitchFamily="2" charset="2"/>
              <a:buChar char="v"/>
            </a:pPr>
            <a:r>
              <a:rPr lang="en-US" sz="1600" dirty="0"/>
              <a:t>Integrated mechanical equipment for opening and closing hold hatch covers</a:t>
            </a:r>
          </a:p>
          <a:p>
            <a:pPr marL="285750" lvl="0" indent="-285750">
              <a:buFont typeface="Wingdings" panose="05000000000000000000" pitchFamily="2" charset="2"/>
              <a:buChar char="v"/>
            </a:pPr>
            <a:r>
              <a:rPr lang="en-US" sz="1600" dirty="0"/>
              <a:t>Life-saving launching appliances complying with the International Life-Saving Appliances (LSA) Code </a:t>
            </a:r>
          </a:p>
          <a:p>
            <a:pPr marL="285750" lvl="0" indent="-285750">
              <a:buFont typeface="Wingdings" panose="05000000000000000000" pitchFamily="2" charset="2"/>
              <a:buChar char="v"/>
            </a:pPr>
            <a:r>
              <a:rPr lang="en-US" sz="1600" dirty="0"/>
              <a:t>Elevators </a:t>
            </a:r>
          </a:p>
          <a:p>
            <a:pPr marL="285750" lvl="0" indent="-285750">
              <a:buFont typeface="Wingdings" panose="05000000000000000000" pitchFamily="2" charset="2"/>
              <a:buChar char="v"/>
            </a:pPr>
            <a:r>
              <a:rPr lang="en-US" sz="1600" dirty="0"/>
              <a:t>Ship’s anchor windlasses </a:t>
            </a:r>
          </a:p>
        </p:txBody>
      </p:sp>
      <p:sp>
        <p:nvSpPr>
          <p:cNvPr id="7" name="TextBox 6">
            <a:extLst>
              <a:ext uri="{FF2B5EF4-FFF2-40B4-BE49-F238E27FC236}">
                <a16:creationId xmlns:a16="http://schemas.microsoft.com/office/drawing/2014/main" id="{AC2B7203-AF7B-4DB3-8922-6126BC428D2E}"/>
              </a:ext>
            </a:extLst>
          </p:cNvPr>
          <p:cNvSpPr txBox="1"/>
          <p:nvPr/>
        </p:nvSpPr>
        <p:spPr>
          <a:xfrm>
            <a:off x="4332343" y="5062782"/>
            <a:ext cx="2819400" cy="1015663"/>
          </a:xfrm>
          <a:prstGeom prst="rect">
            <a:avLst/>
          </a:prstGeom>
          <a:noFill/>
        </p:spPr>
        <p:txBody>
          <a:bodyPr wrap="square" rtlCol="0">
            <a:spAutoFit/>
          </a:bodyPr>
          <a:lstStyle/>
          <a:p>
            <a:r>
              <a:rPr lang="en-US" sz="1200" b="1" dirty="0"/>
              <a:t>References:</a:t>
            </a:r>
          </a:p>
          <a:p>
            <a:pPr marL="285750" indent="-285750">
              <a:buFont typeface="Arial" panose="020B0604020202020204" pitchFamily="34" charset="0"/>
              <a:buChar char="•"/>
            </a:pPr>
            <a:r>
              <a:rPr lang="en-US" sz="1200" dirty="0"/>
              <a:t>SOLAS </a:t>
            </a:r>
          </a:p>
          <a:p>
            <a:pPr marL="285750" indent="-285750">
              <a:buFont typeface="Arial" panose="020B0604020202020204" pitchFamily="34" charset="0"/>
              <a:buChar char="•"/>
            </a:pPr>
            <a:r>
              <a:rPr lang="en-US" sz="1200" dirty="0"/>
              <a:t>MSC. 532(107)</a:t>
            </a:r>
          </a:p>
          <a:p>
            <a:pPr marL="285750" indent="-285750">
              <a:buFont typeface="Arial" panose="020B0604020202020204" pitchFamily="34" charset="0"/>
              <a:buChar char="•"/>
            </a:pPr>
            <a:r>
              <a:rPr lang="en-US" sz="1200" dirty="0"/>
              <a:t>MSC.1/ Circ.1663, Guideline </a:t>
            </a:r>
          </a:p>
          <a:p>
            <a:pPr marL="285750" indent="-285750">
              <a:buFont typeface="Arial" panose="020B0604020202020204" pitchFamily="34" charset="0"/>
              <a:buChar char="•"/>
            </a:pPr>
            <a:r>
              <a:rPr lang="en-US" sz="1200" dirty="0"/>
              <a:t>UI SC310</a:t>
            </a:r>
          </a:p>
        </p:txBody>
      </p:sp>
      <p:sp>
        <p:nvSpPr>
          <p:cNvPr id="11" name="Content Placeholder 10">
            <a:extLst>
              <a:ext uri="{FF2B5EF4-FFF2-40B4-BE49-F238E27FC236}">
                <a16:creationId xmlns:a16="http://schemas.microsoft.com/office/drawing/2014/main" id="{FB23C1FC-F773-ED16-73C8-C7B24E3A6593}"/>
              </a:ext>
            </a:extLst>
          </p:cNvPr>
          <p:cNvSpPr txBox="1">
            <a:spLocks noGrp="1"/>
          </p:cNvSpPr>
          <p:nvPr>
            <p:ph sz="quarter" idx="11"/>
          </p:nvPr>
        </p:nvSpPr>
        <p:spPr>
          <a:xfrm>
            <a:off x="6960658" y="1063784"/>
            <a:ext cx="4926542" cy="5672835"/>
          </a:xfrm>
          <a:prstGeom prst="rect">
            <a:avLst/>
          </a:prstGeom>
          <a:noFill/>
        </p:spPr>
        <p:txBody>
          <a:bodyPr wrap="square" rtlCol="0">
            <a:spAutoFit/>
          </a:bodyPr>
          <a:lstStyle/>
          <a:p>
            <a:pPr marL="0" lvl="0" indent="0">
              <a:buNone/>
            </a:pPr>
            <a:r>
              <a:rPr lang="en-US" sz="1600" b="1" dirty="0"/>
              <a:t>Additionally applies to:</a:t>
            </a:r>
            <a:r>
              <a:rPr lang="en-US" sz="1600" dirty="0"/>
              <a:t> </a:t>
            </a:r>
          </a:p>
          <a:p>
            <a:pPr lvl="0"/>
            <a:r>
              <a:rPr lang="en-US" sz="1600" dirty="0"/>
              <a:t>Any lifting appliance that is permanently connected to the ship (by welding or bolting) or permanently travel on fixed rails onboard. Examples can be engine room monorail trolleys with hoist (when permanently installed) and lifting platforms for cargo or personnel.</a:t>
            </a:r>
          </a:p>
          <a:p>
            <a:pPr lvl="0"/>
            <a:r>
              <a:rPr lang="en-US" sz="1600" dirty="0"/>
              <a:t>Car ramps and movable decks when these are operated with cargo on them,</a:t>
            </a:r>
          </a:p>
          <a:p>
            <a:pPr lvl="0"/>
            <a:r>
              <a:rPr lang="en-US" sz="1600" dirty="0"/>
              <a:t>Lifting Appliances with a safe working load (SWL) less than 1,000 Kgs (1 Ton); this applicability has been left to individual flag Administration to determine,</a:t>
            </a:r>
          </a:p>
          <a:p>
            <a:pPr lvl="0"/>
            <a:r>
              <a:rPr lang="en-US" sz="1600" dirty="0"/>
              <a:t>Dual purpose appliances</a:t>
            </a:r>
            <a:r>
              <a:rPr lang="en-US" sz="1600"/>
              <a:t>; that </a:t>
            </a:r>
            <a:r>
              <a:rPr lang="en-US" sz="1600" dirty="0"/>
              <a:t>are intended to serve as launching appliance for survival craft or rescue boat and as lifting appliance for SOLAS provided that such equipment complies in full with, </a:t>
            </a:r>
          </a:p>
          <a:p>
            <a:pPr lvl="1"/>
            <a:r>
              <a:rPr lang="en-US" sz="1600" dirty="0"/>
              <a:t>SOLAS Ch. III and LSA Code</a:t>
            </a:r>
          </a:p>
          <a:p>
            <a:pPr lvl="1"/>
            <a:r>
              <a:rPr lang="en-US" sz="1600" dirty="0"/>
              <a:t>SOLAS Ch. II-1/Reg. 3-13 and MSC.1/Circ. 1663</a:t>
            </a:r>
          </a:p>
          <a:p>
            <a:pPr marL="457200" lvl="1" indent="0">
              <a:buNone/>
            </a:pPr>
            <a:r>
              <a:rPr lang="en-US" sz="1600" dirty="0"/>
              <a:t>and is certified for dual use.</a:t>
            </a:r>
          </a:p>
        </p:txBody>
      </p:sp>
    </p:spTree>
    <p:extLst>
      <p:ext uri="{BB962C8B-B14F-4D97-AF65-F5344CB8AC3E}">
        <p14:creationId xmlns:p14="http://schemas.microsoft.com/office/powerpoint/2010/main" val="3021045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F36C8F-04B4-E906-33B6-624C69559C34}"/>
              </a:ext>
            </a:extLst>
          </p:cNvPr>
          <p:cNvSpPr>
            <a:spLocks noGrp="1"/>
          </p:cNvSpPr>
          <p:nvPr>
            <p:ph sz="quarter" idx="11"/>
          </p:nvPr>
        </p:nvSpPr>
        <p:spPr>
          <a:xfrm>
            <a:off x="219075" y="943588"/>
            <a:ext cx="11472334" cy="5483018"/>
          </a:xfrm>
        </p:spPr>
        <p:txBody>
          <a:bodyPr/>
          <a:lstStyle/>
          <a:p>
            <a:r>
              <a:rPr lang="en-US" sz="2000" dirty="0"/>
              <a:t>SOLAS Regulation II-1/2-31, 32, 33 and II-1/3-13, require on board Anchor Handling Winches (AHW) shall be certified on or after 01 January 2026. </a:t>
            </a:r>
          </a:p>
          <a:p>
            <a:r>
              <a:rPr lang="en-US" sz="1800" dirty="0"/>
              <a:t>AHW shall be designed, constructed and installed on or after 01 January 2026 IAW class society requirements or standards accepted to the Administration.  </a:t>
            </a:r>
          </a:p>
          <a:p>
            <a:pPr lvl="0"/>
            <a:r>
              <a:rPr lang="en-US" sz="1800" dirty="0"/>
              <a:t>AHW installed before 01 January 2026 </a:t>
            </a:r>
            <a:r>
              <a:rPr lang="en-US" sz="2000" dirty="0"/>
              <a:t>shall be tested and thoroughly examined, no later than the </a:t>
            </a:r>
            <a:r>
              <a:rPr lang="en-US" sz="2000" b="1" i="1" dirty="0"/>
              <a:t>first renewal safety construction survey/ renewal safety passenger survey </a:t>
            </a:r>
            <a:r>
              <a:rPr lang="en-US" sz="2000" dirty="0"/>
              <a:t>(carried out annually) on or after 01 January 2026</a:t>
            </a:r>
          </a:p>
          <a:p>
            <a:r>
              <a:rPr lang="en-US" sz="1800" dirty="0"/>
              <a:t>This includes Loose Gears (LG). The LGs’ are equipment by means of which a load can be attached to an AHW, but does not form an integral part of appliances or load.  </a:t>
            </a:r>
          </a:p>
          <a:p>
            <a:pPr marL="0" indent="0">
              <a:buNone/>
            </a:pPr>
            <a:endParaRPr lang="en-US" sz="1800" i="1" u="sng" dirty="0"/>
          </a:p>
          <a:p>
            <a:pPr marL="0" indent="0">
              <a:buNone/>
            </a:pPr>
            <a:r>
              <a:rPr lang="en-US" sz="1800" b="1" i="1" u="sng" dirty="0"/>
              <a:t>Note: </a:t>
            </a:r>
            <a:r>
              <a:rPr lang="en-US" sz="1800" i="1" dirty="0"/>
              <a:t>These anchor handling winches typically handle anchors and mooring lines that belong </a:t>
            </a:r>
            <a:r>
              <a:rPr lang="en-US" sz="1800" b="1" i="1" dirty="0"/>
              <a:t>to other vessels</a:t>
            </a:r>
            <a:r>
              <a:rPr lang="en-US" sz="1800" i="1" dirty="0"/>
              <a:t>, and not the vessel on which the anchor handling winch is installed. Hence this should not be misrepresented with the vessel’s anchor windlasses.  </a:t>
            </a:r>
          </a:p>
          <a:p>
            <a:pPr marL="0" indent="0">
              <a:buNone/>
            </a:pPr>
            <a:endParaRPr lang="en-US" sz="1800" dirty="0"/>
          </a:p>
        </p:txBody>
      </p:sp>
      <p:sp>
        <p:nvSpPr>
          <p:cNvPr id="3" name="Slide Number Placeholder 2">
            <a:extLst>
              <a:ext uri="{FF2B5EF4-FFF2-40B4-BE49-F238E27FC236}">
                <a16:creationId xmlns:a16="http://schemas.microsoft.com/office/drawing/2014/main" id="{9E44B952-7E18-8DDC-2A7F-01992126DCB8}"/>
              </a:ext>
            </a:extLst>
          </p:cNvPr>
          <p:cNvSpPr>
            <a:spLocks noGrp="1"/>
          </p:cNvSpPr>
          <p:nvPr>
            <p:ph type="sldNum" sz="quarter" idx="10"/>
          </p:nvPr>
        </p:nvSpPr>
        <p:spPr/>
        <p:txBody>
          <a:bodyPr/>
          <a:lstStyle/>
          <a:p>
            <a:fld id="{41FAC4EC-5D89-1C41-A9EF-1F206B220A4C}" type="slidenum">
              <a:rPr lang="en-US" sz="1000" smtClean="0"/>
              <a:pPr/>
              <a:t>6</a:t>
            </a:fld>
            <a:r>
              <a:rPr lang="en-US" sz="1000" dirty="0"/>
              <a:t> | </a:t>
            </a:r>
            <a:r>
              <a:rPr lang="en-US" dirty="0"/>
              <a:t>Technical Meeting Feb 7, 2026</a:t>
            </a:r>
            <a:endParaRPr lang="en-US" sz="1000" dirty="0"/>
          </a:p>
        </p:txBody>
      </p:sp>
      <p:sp>
        <p:nvSpPr>
          <p:cNvPr id="4" name="Text Placeholder 3">
            <a:extLst>
              <a:ext uri="{FF2B5EF4-FFF2-40B4-BE49-F238E27FC236}">
                <a16:creationId xmlns:a16="http://schemas.microsoft.com/office/drawing/2014/main" id="{ED7042A0-53FC-96A5-866C-29756D82354A}"/>
              </a:ext>
            </a:extLst>
          </p:cNvPr>
          <p:cNvSpPr>
            <a:spLocks noGrp="1"/>
          </p:cNvSpPr>
          <p:nvPr>
            <p:ph type="body" sz="quarter" idx="12"/>
          </p:nvPr>
        </p:nvSpPr>
        <p:spPr/>
        <p:txBody>
          <a:bodyPr/>
          <a:lstStyle/>
          <a:p>
            <a:r>
              <a:rPr lang="en-US" dirty="0"/>
              <a:t>Anchor Handling Winches </a:t>
            </a:r>
          </a:p>
        </p:txBody>
      </p:sp>
      <p:sp>
        <p:nvSpPr>
          <p:cNvPr id="5" name="TextBox 4">
            <a:extLst>
              <a:ext uri="{FF2B5EF4-FFF2-40B4-BE49-F238E27FC236}">
                <a16:creationId xmlns:a16="http://schemas.microsoft.com/office/drawing/2014/main" id="{E61CF93A-E28F-2BEF-8CF2-A6C45526CE96}"/>
              </a:ext>
            </a:extLst>
          </p:cNvPr>
          <p:cNvSpPr txBox="1"/>
          <p:nvPr/>
        </p:nvSpPr>
        <p:spPr>
          <a:xfrm>
            <a:off x="1143000" y="5029200"/>
            <a:ext cx="5343525" cy="830997"/>
          </a:xfrm>
          <a:prstGeom prst="rect">
            <a:avLst/>
          </a:prstGeom>
          <a:noFill/>
        </p:spPr>
        <p:txBody>
          <a:bodyPr wrap="square" rtlCol="0">
            <a:spAutoFit/>
          </a:bodyPr>
          <a:lstStyle/>
          <a:p>
            <a:r>
              <a:rPr lang="en-US" sz="1200" dirty="0"/>
              <a:t>References:</a:t>
            </a:r>
          </a:p>
          <a:p>
            <a:pPr marL="285750" indent="-285750">
              <a:buFont typeface="Arial" panose="020B0604020202020204" pitchFamily="34" charset="0"/>
              <a:buChar char="•"/>
            </a:pPr>
            <a:r>
              <a:rPr lang="en-US" sz="1200" dirty="0"/>
              <a:t>SOLAS II-1/3-13</a:t>
            </a:r>
          </a:p>
          <a:p>
            <a:pPr marL="285750" indent="-285750">
              <a:buFont typeface="Arial" panose="020B0604020202020204" pitchFamily="34" charset="0"/>
              <a:buChar char="•"/>
            </a:pPr>
            <a:r>
              <a:rPr lang="en-US" sz="1200" dirty="0"/>
              <a:t>MSC. 532(107)</a:t>
            </a:r>
          </a:p>
          <a:p>
            <a:pPr marL="285750" indent="-285750">
              <a:buFont typeface="Arial" panose="020B0604020202020204" pitchFamily="34" charset="0"/>
              <a:buChar char="•"/>
            </a:pPr>
            <a:r>
              <a:rPr lang="en-US" sz="1200" dirty="0"/>
              <a:t>MSC.1/ Circ.1662, Guideline </a:t>
            </a:r>
          </a:p>
        </p:txBody>
      </p:sp>
    </p:spTree>
    <p:extLst>
      <p:ext uri="{BB962C8B-B14F-4D97-AF65-F5344CB8AC3E}">
        <p14:creationId xmlns:p14="http://schemas.microsoft.com/office/powerpoint/2010/main" val="2631072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8A8E00-C0AA-43BF-BD06-A2C3A21F8536}"/>
              </a:ext>
            </a:extLst>
          </p:cNvPr>
          <p:cNvSpPr>
            <a:spLocks noGrp="1"/>
          </p:cNvSpPr>
          <p:nvPr>
            <p:ph sz="quarter" idx="11"/>
          </p:nvPr>
        </p:nvSpPr>
        <p:spPr>
          <a:xfrm>
            <a:off x="304800" y="990600"/>
            <a:ext cx="11326283" cy="5334000"/>
          </a:xfrm>
        </p:spPr>
        <p:txBody>
          <a:bodyPr/>
          <a:lstStyle/>
          <a:p>
            <a:r>
              <a:rPr lang="en-US" sz="1800" dirty="0"/>
              <a:t>Effective 01 January 2026, the use of fire-fighting foams containing PFOS (perfluorooctane sulfonic acid) is prohibited onboard ships due to their toxic nature. </a:t>
            </a:r>
          </a:p>
          <a:p>
            <a:r>
              <a:rPr lang="en-US" sz="1800" i="1" dirty="0"/>
              <a:t>Applicable for both fixed and portable systems and includes all existing media that contain PFOS and can be used in the fire extinguishing equipment</a:t>
            </a:r>
          </a:p>
          <a:p>
            <a:r>
              <a:rPr lang="en-US" sz="1800" dirty="0"/>
              <a:t>New ships are to comply with the keel laying date. Existing ships, this is applicable at the </a:t>
            </a:r>
            <a:r>
              <a:rPr lang="en-US" sz="1800" i="1" u="sng" dirty="0"/>
              <a:t>first annual, periodical or renewal safety equipment survey </a:t>
            </a:r>
            <a:r>
              <a:rPr lang="en-US" sz="1800" u="sng" dirty="0"/>
              <a:t>whichever comes first </a:t>
            </a:r>
          </a:p>
          <a:p>
            <a:r>
              <a:rPr lang="en-US" sz="1800" dirty="0"/>
              <a:t>The phrase "containing perfluorooctane sulfonic acid (PFOS)" should mean present in concentrations of PFOS above 10 mg/kg (0.001% by weight). </a:t>
            </a:r>
          </a:p>
          <a:p>
            <a:pPr lvl="0"/>
            <a:r>
              <a:rPr lang="en-US" sz="1800" dirty="0"/>
              <a:t>Existing media containing PFOS are not to be stored on ships, </a:t>
            </a:r>
          </a:p>
          <a:p>
            <a:pPr lvl="0"/>
            <a:r>
              <a:rPr lang="en-US" sz="1800" dirty="0"/>
              <a:t>The Administration or its recognized organization to review the maker's declaration or laboratory test  </a:t>
            </a:r>
          </a:p>
          <a:p>
            <a:pPr lvl="0"/>
            <a:r>
              <a:rPr lang="en-US" sz="1800" dirty="0"/>
              <a:t>The declaration issued by the foam maker should contain information about the foam such as, but not limited to: foam type, production period, batch No., ref. to type approval / MED Certificate for the foam. </a:t>
            </a:r>
          </a:p>
          <a:p>
            <a:endParaRPr lang="en-US" dirty="0"/>
          </a:p>
          <a:p>
            <a:endParaRPr lang="en-US" dirty="0"/>
          </a:p>
        </p:txBody>
      </p:sp>
      <p:sp>
        <p:nvSpPr>
          <p:cNvPr id="3" name="Slide Number Placeholder 2">
            <a:extLst>
              <a:ext uri="{FF2B5EF4-FFF2-40B4-BE49-F238E27FC236}">
                <a16:creationId xmlns:a16="http://schemas.microsoft.com/office/drawing/2014/main" id="{06EF5678-663D-4B9A-9EE3-F33A6899C6B3}"/>
              </a:ext>
            </a:extLst>
          </p:cNvPr>
          <p:cNvSpPr>
            <a:spLocks noGrp="1"/>
          </p:cNvSpPr>
          <p:nvPr>
            <p:ph type="sldNum" sz="quarter" idx="10"/>
          </p:nvPr>
        </p:nvSpPr>
        <p:spPr>
          <a:xfrm>
            <a:off x="374144" y="6447293"/>
            <a:ext cx="4339705" cy="165814"/>
          </a:xfrm>
        </p:spPr>
        <p:txBody>
          <a:bodyPr/>
          <a:lstStyle/>
          <a:p>
            <a:fld id="{41FAC4EC-5D89-1C41-A9EF-1F206B220A4C}" type="slidenum">
              <a:rPr lang="en-US" smtClean="0"/>
              <a:pPr/>
              <a:t>7</a:t>
            </a:fld>
            <a:r>
              <a:rPr lang="en-US" dirty="0"/>
              <a:t> | Technical Meeting Feb 7, 2026</a:t>
            </a:r>
          </a:p>
        </p:txBody>
      </p:sp>
      <p:sp>
        <p:nvSpPr>
          <p:cNvPr id="4" name="Text Placeholder 3">
            <a:extLst>
              <a:ext uri="{FF2B5EF4-FFF2-40B4-BE49-F238E27FC236}">
                <a16:creationId xmlns:a16="http://schemas.microsoft.com/office/drawing/2014/main" id="{69A8A6DA-E169-4F07-8046-D9EEC317F93D}"/>
              </a:ext>
            </a:extLst>
          </p:cNvPr>
          <p:cNvSpPr>
            <a:spLocks noGrp="1"/>
          </p:cNvSpPr>
          <p:nvPr>
            <p:ph type="body" sz="quarter" idx="12"/>
          </p:nvPr>
        </p:nvSpPr>
        <p:spPr>
          <a:xfrm>
            <a:off x="0" y="395854"/>
            <a:ext cx="11326283" cy="533400"/>
          </a:xfrm>
        </p:spPr>
        <p:txBody>
          <a:bodyPr/>
          <a:lstStyle/>
          <a:p>
            <a:r>
              <a:rPr lang="en-US" sz="3000" dirty="0"/>
              <a:t>Prohibition  of use of  Fire-Fighting Foams containing PFOS</a:t>
            </a:r>
          </a:p>
        </p:txBody>
      </p:sp>
      <p:sp>
        <p:nvSpPr>
          <p:cNvPr id="5" name="TextBox 4">
            <a:extLst>
              <a:ext uri="{FF2B5EF4-FFF2-40B4-BE49-F238E27FC236}">
                <a16:creationId xmlns:a16="http://schemas.microsoft.com/office/drawing/2014/main" id="{AE88126B-2E39-9671-783C-6E17903404FD}"/>
              </a:ext>
            </a:extLst>
          </p:cNvPr>
          <p:cNvSpPr txBox="1"/>
          <p:nvPr/>
        </p:nvSpPr>
        <p:spPr>
          <a:xfrm>
            <a:off x="1295400" y="4858781"/>
            <a:ext cx="9067800" cy="1384995"/>
          </a:xfrm>
          <a:prstGeom prst="rect">
            <a:avLst/>
          </a:prstGeom>
          <a:noFill/>
        </p:spPr>
        <p:txBody>
          <a:bodyPr wrap="square" rtlCol="0">
            <a:spAutoFit/>
          </a:bodyPr>
          <a:lstStyle/>
          <a:p>
            <a:r>
              <a:rPr lang="en-US" sz="1200" dirty="0"/>
              <a:t>References:</a:t>
            </a:r>
          </a:p>
          <a:p>
            <a:pPr marL="171450" indent="-171450">
              <a:buFont typeface="Wingdings" panose="05000000000000000000" pitchFamily="2" charset="2"/>
              <a:buChar char="§"/>
            </a:pPr>
            <a:r>
              <a:rPr lang="en-US" sz="1200" dirty="0"/>
              <a:t>SOLAS reference MSC. 532(107), MSC(107), MSC.537 (107) </a:t>
            </a:r>
          </a:p>
          <a:p>
            <a:pPr marL="171450" lvl="0" indent="-171450">
              <a:buFont typeface="Wingdings" panose="05000000000000000000" pitchFamily="2" charset="2"/>
              <a:buChar char="§"/>
            </a:pPr>
            <a:r>
              <a:rPr lang="en-US" sz="1200" dirty="0"/>
              <a:t>MSC/Circ.670 - Guidelines for the performance and testing criteria and surveys of high-expansion foam concentrations for fixed fire extinguishing. systems. </a:t>
            </a:r>
          </a:p>
          <a:p>
            <a:pPr marL="171450" lvl="0" indent="-171450">
              <a:buFont typeface="Wingdings" panose="05000000000000000000" pitchFamily="2" charset="2"/>
              <a:buChar char="§"/>
            </a:pPr>
            <a:r>
              <a:rPr lang="en-US" sz="1200" dirty="0"/>
              <a:t>MSC.1/Circ.1312, revised guidelines for the performance and testing criteria, and surveys of foam concentrations for fixed fire-extinguishing systems. </a:t>
            </a:r>
          </a:p>
          <a:p>
            <a:pPr marL="285750" indent="-285750">
              <a:buFont typeface="Arial" panose="020B0604020202020204" pitchFamily="34" charset="0"/>
              <a:buChar char="•"/>
            </a:pPr>
            <a:endParaRPr lang="en-US" sz="1200" dirty="0"/>
          </a:p>
        </p:txBody>
      </p:sp>
    </p:spTree>
    <p:extLst>
      <p:ext uri="{BB962C8B-B14F-4D97-AF65-F5344CB8AC3E}">
        <p14:creationId xmlns:p14="http://schemas.microsoft.com/office/powerpoint/2010/main" val="2494222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68C0D78-C8F3-3350-4C24-D9E86C372120}"/>
              </a:ext>
            </a:extLst>
          </p:cNvPr>
          <p:cNvSpPr>
            <a:spLocks noGrp="1"/>
          </p:cNvSpPr>
          <p:nvPr>
            <p:ph sz="quarter" idx="11"/>
          </p:nvPr>
        </p:nvSpPr>
        <p:spPr/>
        <p:txBody>
          <a:bodyPr/>
          <a:lstStyle/>
          <a:p>
            <a:r>
              <a:rPr lang="en-US" dirty="0"/>
              <a:t>As reported by Port State Control Officers, alarming number of ships were unable to demonstrate a satisfactory test of Emergency Power Supply.</a:t>
            </a:r>
          </a:p>
          <a:p>
            <a:r>
              <a:rPr lang="en-US" dirty="0"/>
              <a:t>When using a “Sequential Test” method or using a “Routine Test Switch” (RTS); it was able to start satisfactorily (as shown below).</a:t>
            </a:r>
          </a:p>
          <a:p>
            <a:endParaRPr lang="en-US" dirty="0"/>
          </a:p>
          <a:p>
            <a:endParaRPr lang="en-US" dirty="0"/>
          </a:p>
          <a:p>
            <a:endParaRPr lang="en-US" dirty="0"/>
          </a:p>
          <a:p>
            <a:endParaRPr lang="en-US" dirty="0"/>
          </a:p>
          <a:p>
            <a:endParaRPr lang="en-US" dirty="0"/>
          </a:p>
          <a:p>
            <a:endParaRPr lang="en-US" dirty="0"/>
          </a:p>
          <a:p>
            <a:pPr marL="0" indent="0">
              <a:buNone/>
            </a:pPr>
            <a:endParaRPr lang="en-US" dirty="0"/>
          </a:p>
          <a:p>
            <a:pPr marL="0" indent="0">
              <a:buNone/>
            </a:pPr>
            <a:r>
              <a:rPr lang="en-US" dirty="0"/>
              <a:t>		</a:t>
            </a:r>
            <a:r>
              <a:rPr lang="en-US" sz="1800" dirty="0"/>
              <a:t> </a:t>
            </a:r>
            <a:endParaRPr lang="en-US" dirty="0"/>
          </a:p>
          <a:p>
            <a:endParaRPr lang="en-US" dirty="0"/>
          </a:p>
        </p:txBody>
      </p:sp>
      <p:sp>
        <p:nvSpPr>
          <p:cNvPr id="3" name="Slide Number Placeholder 2">
            <a:extLst>
              <a:ext uri="{FF2B5EF4-FFF2-40B4-BE49-F238E27FC236}">
                <a16:creationId xmlns:a16="http://schemas.microsoft.com/office/drawing/2014/main" id="{C31BE46C-B4A3-B4D9-F456-41767AB04B81}"/>
              </a:ext>
            </a:extLst>
          </p:cNvPr>
          <p:cNvSpPr>
            <a:spLocks noGrp="1"/>
          </p:cNvSpPr>
          <p:nvPr>
            <p:ph type="sldNum" sz="quarter" idx="10"/>
          </p:nvPr>
        </p:nvSpPr>
        <p:spPr/>
        <p:txBody>
          <a:bodyPr/>
          <a:lstStyle/>
          <a:p>
            <a:fld id="{41FAC4EC-5D89-1C41-A9EF-1F206B220A4C}" type="slidenum">
              <a:rPr lang="en-US" sz="1000" smtClean="0"/>
              <a:pPr/>
              <a:t>8</a:t>
            </a:fld>
            <a:r>
              <a:rPr lang="en-US" sz="1000" dirty="0"/>
              <a:t> </a:t>
            </a:r>
            <a:r>
              <a:rPr lang="en-US" dirty="0"/>
              <a:t>| Technical Meeting Feb 7, 2026</a:t>
            </a:r>
            <a:endParaRPr lang="en-US" sz="1000" dirty="0"/>
          </a:p>
        </p:txBody>
      </p:sp>
      <p:sp>
        <p:nvSpPr>
          <p:cNvPr id="4" name="Text Placeholder 3">
            <a:extLst>
              <a:ext uri="{FF2B5EF4-FFF2-40B4-BE49-F238E27FC236}">
                <a16:creationId xmlns:a16="http://schemas.microsoft.com/office/drawing/2014/main" id="{6294CA7D-AC70-8781-96FA-EE7111787175}"/>
              </a:ext>
            </a:extLst>
          </p:cNvPr>
          <p:cNvSpPr>
            <a:spLocks noGrp="1"/>
          </p:cNvSpPr>
          <p:nvPr>
            <p:ph type="body" sz="quarter" idx="12"/>
          </p:nvPr>
        </p:nvSpPr>
        <p:spPr/>
        <p:txBody>
          <a:bodyPr/>
          <a:lstStyle/>
          <a:p>
            <a:r>
              <a:rPr lang="en-US" dirty="0"/>
              <a:t>EPS Testing - Safety Bulletin by Tokyo MOU </a:t>
            </a:r>
          </a:p>
          <a:p>
            <a:endParaRPr lang="en-US" dirty="0"/>
          </a:p>
        </p:txBody>
      </p:sp>
      <p:pic>
        <p:nvPicPr>
          <p:cNvPr id="5" name="Picture 4">
            <a:extLst>
              <a:ext uri="{FF2B5EF4-FFF2-40B4-BE49-F238E27FC236}">
                <a16:creationId xmlns:a16="http://schemas.microsoft.com/office/drawing/2014/main" id="{8BD8ED71-6746-61DC-7158-2BF7185D3544}"/>
              </a:ext>
            </a:extLst>
          </p:cNvPr>
          <p:cNvPicPr>
            <a:picLocks noChangeAspect="1"/>
          </p:cNvPicPr>
          <p:nvPr/>
        </p:nvPicPr>
        <p:blipFill>
          <a:blip r:embed="rId2"/>
          <a:stretch>
            <a:fillRect/>
          </a:stretch>
        </p:blipFill>
        <p:spPr>
          <a:xfrm>
            <a:off x="2133600" y="2837189"/>
            <a:ext cx="7122160" cy="2711385"/>
          </a:xfrm>
          <a:prstGeom prst="rect">
            <a:avLst/>
          </a:prstGeom>
        </p:spPr>
      </p:pic>
      <p:sp>
        <p:nvSpPr>
          <p:cNvPr id="6" name="TextBox 5">
            <a:extLst>
              <a:ext uri="{FF2B5EF4-FFF2-40B4-BE49-F238E27FC236}">
                <a16:creationId xmlns:a16="http://schemas.microsoft.com/office/drawing/2014/main" id="{74E9A8A3-9929-2805-9A22-89A3701EFACF}"/>
              </a:ext>
            </a:extLst>
          </p:cNvPr>
          <p:cNvSpPr txBox="1"/>
          <p:nvPr/>
        </p:nvSpPr>
        <p:spPr>
          <a:xfrm>
            <a:off x="2494280" y="6135685"/>
            <a:ext cx="6096000" cy="261610"/>
          </a:xfrm>
          <a:prstGeom prst="rect">
            <a:avLst/>
          </a:prstGeom>
          <a:noFill/>
        </p:spPr>
        <p:txBody>
          <a:bodyPr wrap="square">
            <a:spAutoFit/>
          </a:bodyPr>
          <a:lstStyle/>
          <a:p>
            <a:pPr marL="0" indent="0">
              <a:buNone/>
            </a:pPr>
            <a:r>
              <a:rPr lang="en-US" sz="1100" u="sng" dirty="0"/>
              <a:t>Reference </a:t>
            </a:r>
            <a:r>
              <a:rPr lang="en-US" sz="1100" dirty="0"/>
              <a:t>- Picture source is from Tokyo MOU –Safety Bulletin (04/2024) - July 2024</a:t>
            </a:r>
          </a:p>
        </p:txBody>
      </p:sp>
    </p:spTree>
    <p:extLst>
      <p:ext uri="{BB962C8B-B14F-4D97-AF65-F5344CB8AC3E}">
        <p14:creationId xmlns:p14="http://schemas.microsoft.com/office/powerpoint/2010/main" val="2688618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DEC25DE-9A01-9AC1-4D3E-F9C32AED3FEC}"/>
              </a:ext>
            </a:extLst>
          </p:cNvPr>
          <p:cNvSpPr>
            <a:spLocks noGrp="1"/>
          </p:cNvSpPr>
          <p:nvPr>
            <p:ph sz="quarter" idx="11"/>
          </p:nvPr>
        </p:nvSpPr>
        <p:spPr>
          <a:xfrm>
            <a:off x="228600" y="990600"/>
            <a:ext cx="11326283" cy="4415358"/>
          </a:xfrm>
        </p:spPr>
        <p:txBody>
          <a:bodyPr/>
          <a:lstStyle/>
          <a:p>
            <a:r>
              <a:rPr lang="en-US" dirty="0"/>
              <a:t>It gives ships’ engineers a false sense of readiness of the ships’ emergency systems. </a:t>
            </a:r>
          </a:p>
          <a:p>
            <a:r>
              <a:rPr lang="en-US" dirty="0"/>
              <a:t>When tested by opening the main switch board (MSB) Bus Tie (</a:t>
            </a:r>
            <a:r>
              <a:rPr lang="en-US" i="1" dirty="0"/>
              <a:t>for a controlled blackout</a:t>
            </a:r>
            <a:r>
              <a:rPr lang="en-US" dirty="0"/>
              <a:t>), the emergency generator was unable to:</a:t>
            </a:r>
          </a:p>
          <a:p>
            <a:pPr lvl="1"/>
            <a:r>
              <a:rPr lang="en-US" dirty="0">
                <a:latin typeface="Arial"/>
                <a:cs typeface="Arial"/>
              </a:rPr>
              <a:t>automatically start, or </a:t>
            </a:r>
          </a:p>
          <a:p>
            <a:pPr lvl="1"/>
            <a:r>
              <a:rPr lang="en-US" dirty="0">
                <a:latin typeface="Arial"/>
                <a:cs typeface="Arial"/>
              </a:rPr>
              <a:t>provide transitional source of power, or </a:t>
            </a:r>
          </a:p>
          <a:p>
            <a:pPr lvl="1"/>
            <a:r>
              <a:rPr lang="en-US" dirty="0"/>
              <a:t>automatically connect to the emergency switch board.    </a:t>
            </a:r>
          </a:p>
          <a:p>
            <a:pPr>
              <a:buFont typeface="Arial" panose="020B0604020202020204" pitchFamily="34" charset="0"/>
              <a:buChar char="•"/>
            </a:pPr>
            <a:r>
              <a:rPr lang="en-US" dirty="0">
                <a:latin typeface="Arial"/>
                <a:cs typeface="Arial"/>
              </a:rPr>
              <a:t>It is identified that during a “controlled blackout” test, a different logic is performed than carrying out a “Sequential Test” and/or RTS.   </a:t>
            </a:r>
          </a:p>
          <a:p>
            <a:pPr>
              <a:buFont typeface="Arial" panose="020B0604020202020204" pitchFamily="34" charset="0"/>
              <a:buChar char="•"/>
            </a:pPr>
            <a:r>
              <a:rPr lang="en-US" dirty="0"/>
              <a:t>The actual circuit, relays, and printed circuit boards when used in a real situation are not tested during routine maintenance.</a:t>
            </a:r>
          </a:p>
        </p:txBody>
      </p:sp>
      <p:sp>
        <p:nvSpPr>
          <p:cNvPr id="3" name="Slide Number Placeholder 2">
            <a:extLst>
              <a:ext uri="{FF2B5EF4-FFF2-40B4-BE49-F238E27FC236}">
                <a16:creationId xmlns:a16="http://schemas.microsoft.com/office/drawing/2014/main" id="{92CE7EBD-92D0-9809-87CF-5DF16C1065F1}"/>
              </a:ext>
            </a:extLst>
          </p:cNvPr>
          <p:cNvSpPr>
            <a:spLocks noGrp="1"/>
          </p:cNvSpPr>
          <p:nvPr>
            <p:ph type="sldNum" sz="quarter" idx="10"/>
          </p:nvPr>
        </p:nvSpPr>
        <p:spPr/>
        <p:txBody>
          <a:bodyPr/>
          <a:lstStyle/>
          <a:p>
            <a:fld id="{41FAC4EC-5D89-1C41-A9EF-1F206B220A4C}" type="slidenum">
              <a:rPr lang="en-US" sz="1000" smtClean="0"/>
              <a:pPr/>
              <a:t>9</a:t>
            </a:fld>
            <a:r>
              <a:rPr lang="en-US" sz="1000" dirty="0"/>
              <a:t> </a:t>
            </a:r>
            <a:r>
              <a:rPr lang="en-US" dirty="0"/>
              <a:t>| Technical Meeting Feb 7, 2026</a:t>
            </a:r>
            <a:endParaRPr lang="en-US" sz="1000" dirty="0"/>
          </a:p>
        </p:txBody>
      </p:sp>
      <p:sp>
        <p:nvSpPr>
          <p:cNvPr id="4" name="Text Placeholder 3">
            <a:extLst>
              <a:ext uri="{FF2B5EF4-FFF2-40B4-BE49-F238E27FC236}">
                <a16:creationId xmlns:a16="http://schemas.microsoft.com/office/drawing/2014/main" id="{BA30FC0C-B9DC-74A0-B9B5-7BEF4B64CBAC}"/>
              </a:ext>
            </a:extLst>
          </p:cNvPr>
          <p:cNvSpPr>
            <a:spLocks noGrp="1"/>
          </p:cNvSpPr>
          <p:nvPr>
            <p:ph type="body" sz="quarter" idx="12"/>
          </p:nvPr>
        </p:nvSpPr>
        <p:spPr/>
        <p:txBody>
          <a:bodyPr/>
          <a:lstStyle/>
          <a:p>
            <a:r>
              <a:rPr lang="en-US" dirty="0"/>
              <a:t>EPS Testing - Safety Bulletin by Tokyo MOU </a:t>
            </a:r>
          </a:p>
          <a:p>
            <a:endParaRPr lang="en-US" dirty="0"/>
          </a:p>
        </p:txBody>
      </p:sp>
    </p:spTree>
    <p:extLst>
      <p:ext uri="{BB962C8B-B14F-4D97-AF65-F5344CB8AC3E}">
        <p14:creationId xmlns:p14="http://schemas.microsoft.com/office/powerpoint/2010/main" val="864912021"/>
      </p:ext>
    </p:extLst>
  </p:cSld>
  <p:clrMapOvr>
    <a:masterClrMapping/>
  </p:clrMapOvr>
</p:sld>
</file>

<file path=ppt/theme/theme1.xml><?xml version="1.0" encoding="utf-8"?>
<a:theme xmlns:a="http://schemas.openxmlformats.org/drawingml/2006/main" name="1_Light Version">
  <a:themeElements>
    <a:clrScheme name="ABS Colors">
      <a:dk1>
        <a:sysClr val="windowText" lastClr="000000"/>
      </a:dk1>
      <a:lt1>
        <a:sysClr val="window" lastClr="FFFFFF"/>
      </a:lt1>
      <a:dk2>
        <a:srgbClr val="002A4E"/>
      </a:dk2>
      <a:lt2>
        <a:srgbClr val="E7E6E6"/>
      </a:lt2>
      <a:accent1>
        <a:srgbClr val="DA1F33"/>
      </a:accent1>
      <a:accent2>
        <a:srgbClr val="335572"/>
      </a:accent2>
      <a:accent3>
        <a:srgbClr val="5E8AB4"/>
      </a:accent3>
      <a:accent4>
        <a:srgbClr val="B51227"/>
      </a:accent4>
      <a:accent5>
        <a:srgbClr val="FFAD0A"/>
      </a:accent5>
      <a:accent6>
        <a:srgbClr val="4CA342"/>
      </a:accent6>
      <a:hlink>
        <a:srgbClr val="335572"/>
      </a:hlink>
      <a:folHlink>
        <a:srgbClr val="B51227"/>
      </a:folHlink>
    </a:clrScheme>
    <a:fontScheme name="ABS Fonts">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bs-powerpoint-template-standard" id="{00D21FC7-F55C-3949-A1AD-2C24B895FA94}" vid="{A3F3AB0B-CE87-F545-A2A6-108529E618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9140</TotalTime>
  <Words>1626</Words>
  <Application>Microsoft Office PowerPoint</Application>
  <PresentationFormat>Widescreen</PresentationFormat>
  <Paragraphs>139</Paragraphs>
  <Slides>14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.AppleSystemUIFont</vt:lpstr>
      <vt:lpstr>Arial</vt:lpstr>
      <vt:lpstr>Book Antiqua</vt:lpstr>
      <vt:lpstr>Calibri</vt:lpstr>
      <vt:lpstr>Courier New</vt:lpstr>
      <vt:lpstr>Wingdings</vt:lpstr>
      <vt:lpstr>1_Light Version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Reeves</dc:creator>
  <cp:lastModifiedBy>Syed Anwar</cp:lastModifiedBy>
  <cp:revision>455</cp:revision>
  <cp:lastPrinted>2016-08-02T15:34:31Z</cp:lastPrinted>
  <dcterms:created xsi:type="dcterms:W3CDTF">2016-07-28T16:30:15Z</dcterms:created>
  <dcterms:modified xsi:type="dcterms:W3CDTF">2026-02-07T14:04:27Z</dcterms:modified>
</cp:coreProperties>
</file>