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1"/>
  </p:notesMasterIdLst>
  <p:sldIdLst>
    <p:sldId id="265" r:id="rId2"/>
    <p:sldId id="256" r:id="rId3"/>
    <p:sldId id="264" r:id="rId4"/>
    <p:sldId id="257" r:id="rId5"/>
    <p:sldId id="259" r:id="rId6"/>
    <p:sldId id="258" r:id="rId7"/>
    <p:sldId id="260" r:id="rId8"/>
    <p:sldId id="261"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D11598-C992-41F3-BFE2-F78031B7D3B2}" v="1" dt="2026-02-07T19:06:56.5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1622" autoAdjust="0"/>
  </p:normalViewPr>
  <p:slideViewPr>
    <p:cSldViewPr snapToGrid="0">
      <p:cViewPr varScale="1">
        <p:scale>
          <a:sx n="39" d="100"/>
          <a:sy n="39" d="100"/>
        </p:scale>
        <p:origin x="170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yed Anwar" userId="a2ae90ec-eaee-4e3c-b058-6e7e4787e41d" providerId="ADAL" clId="{858BF1B1-5424-49AB-AFAD-D4E7AFF64F74}"/>
    <pc:docChg chg="custSel addSld delSld modSld sldOrd">
      <pc:chgData name="Syed Anwar" userId="a2ae90ec-eaee-4e3c-b058-6e7e4787e41d" providerId="ADAL" clId="{858BF1B1-5424-49AB-AFAD-D4E7AFF64F74}" dt="2026-02-07T19:07:01.397" v="108" actId="26606"/>
      <pc:docMkLst>
        <pc:docMk/>
      </pc:docMkLst>
      <pc:sldChg chg="delSp modSp mod ord delDesignElem">
        <pc:chgData name="Syed Anwar" userId="a2ae90ec-eaee-4e3c-b058-6e7e4787e41d" providerId="ADAL" clId="{858BF1B1-5424-49AB-AFAD-D4E7AFF64F74}" dt="2026-02-07T19:02:36.767" v="78"/>
        <pc:sldMkLst>
          <pc:docMk/>
          <pc:sldMk cId="875875761" sldId="256"/>
        </pc:sldMkLst>
        <pc:spChg chg="mod">
          <ac:chgData name="Syed Anwar" userId="a2ae90ec-eaee-4e3c-b058-6e7e4787e41d" providerId="ADAL" clId="{858BF1B1-5424-49AB-AFAD-D4E7AFF64F74}" dt="2026-02-06T15:42:10.283" v="4" actId="27636"/>
          <ac:spMkLst>
            <pc:docMk/>
            <pc:sldMk cId="875875761" sldId="256"/>
            <ac:spMk id="2" creationId="{C059C2E4-E8C8-6BA7-CF41-F4E2BB72E431}"/>
          </ac:spMkLst>
        </pc:spChg>
        <pc:spChg chg="del">
          <ac:chgData name="Syed Anwar" userId="a2ae90ec-eaee-4e3c-b058-6e7e4787e41d" providerId="ADAL" clId="{858BF1B1-5424-49AB-AFAD-D4E7AFF64F74}" dt="2026-02-06T15:42:09.862" v="2"/>
          <ac:spMkLst>
            <pc:docMk/>
            <pc:sldMk cId="875875761" sldId="256"/>
            <ac:spMk id="18" creationId="{D983080A-6551-4451-BD82-99B048897B29}"/>
          </ac:spMkLst>
        </pc:spChg>
        <pc:cxnChg chg="del">
          <ac:chgData name="Syed Anwar" userId="a2ae90ec-eaee-4e3c-b058-6e7e4787e41d" providerId="ADAL" clId="{858BF1B1-5424-49AB-AFAD-D4E7AFF64F74}" dt="2026-02-06T15:42:09.862" v="2"/>
          <ac:cxnSpMkLst>
            <pc:docMk/>
            <pc:sldMk cId="875875761" sldId="256"/>
            <ac:cxnSpMk id="20" creationId="{8A5C8BF2-C035-4BFF-8802-A39723834415}"/>
          </ac:cxnSpMkLst>
        </pc:cxnChg>
      </pc:sldChg>
      <pc:sldChg chg="addSp modSp mod setBg setClrOvrMap">
        <pc:chgData name="Syed Anwar" userId="a2ae90ec-eaee-4e3c-b058-6e7e4787e41d" providerId="ADAL" clId="{858BF1B1-5424-49AB-AFAD-D4E7AFF64F74}" dt="2026-02-06T15:43:46.978" v="12" actId="12"/>
        <pc:sldMkLst>
          <pc:docMk/>
          <pc:sldMk cId="824042009" sldId="257"/>
        </pc:sldMkLst>
        <pc:spChg chg="mod">
          <ac:chgData name="Syed Anwar" userId="a2ae90ec-eaee-4e3c-b058-6e7e4787e41d" providerId="ADAL" clId="{858BF1B1-5424-49AB-AFAD-D4E7AFF64F74}" dt="2026-02-06T15:42:21.063" v="5" actId="26606"/>
          <ac:spMkLst>
            <pc:docMk/>
            <pc:sldMk cId="824042009" sldId="257"/>
            <ac:spMk id="2" creationId="{51BB54A4-5BC4-7C91-8736-26D39F6C68E8}"/>
          </ac:spMkLst>
        </pc:spChg>
        <pc:spChg chg="mod">
          <ac:chgData name="Syed Anwar" userId="a2ae90ec-eaee-4e3c-b058-6e7e4787e41d" providerId="ADAL" clId="{858BF1B1-5424-49AB-AFAD-D4E7AFF64F74}" dt="2026-02-06T15:43:46.978" v="12" actId="12"/>
          <ac:spMkLst>
            <pc:docMk/>
            <pc:sldMk cId="824042009" sldId="257"/>
            <ac:spMk id="3" creationId="{CE602A5D-7921-60C1-3731-4DB597ACB6E3}"/>
          </ac:spMkLst>
        </pc:spChg>
        <pc:spChg chg="add">
          <ac:chgData name="Syed Anwar" userId="a2ae90ec-eaee-4e3c-b058-6e7e4787e41d" providerId="ADAL" clId="{858BF1B1-5424-49AB-AFAD-D4E7AFF64F74}" dt="2026-02-06T15:42:21.063" v="5" actId="26606"/>
          <ac:spMkLst>
            <pc:docMk/>
            <pc:sldMk cId="824042009" sldId="257"/>
            <ac:spMk id="9" creationId="{C6870151-9189-4C3A-8379-EF3D95827A0A}"/>
          </ac:spMkLst>
        </pc:spChg>
        <pc:spChg chg="add">
          <ac:chgData name="Syed Anwar" userId="a2ae90ec-eaee-4e3c-b058-6e7e4787e41d" providerId="ADAL" clId="{858BF1B1-5424-49AB-AFAD-D4E7AFF64F74}" dt="2026-02-06T15:42:21.063" v="5" actId="26606"/>
          <ac:spMkLst>
            <pc:docMk/>
            <pc:sldMk cId="824042009" sldId="257"/>
            <ac:spMk id="11" creationId="{123EA69C-102A-4DD0-9547-05DCD271D159}"/>
          </ac:spMkLst>
        </pc:spChg>
        <pc:spChg chg="add">
          <ac:chgData name="Syed Anwar" userId="a2ae90ec-eaee-4e3c-b058-6e7e4787e41d" providerId="ADAL" clId="{858BF1B1-5424-49AB-AFAD-D4E7AFF64F74}" dt="2026-02-06T15:42:21.063" v="5" actId="26606"/>
          <ac:spMkLst>
            <pc:docMk/>
            <pc:sldMk cId="824042009" sldId="257"/>
            <ac:spMk id="13" creationId="{6A862265-5CA3-4C40-8582-7534C3B03C2A}"/>
          </ac:spMkLst>
        </pc:spChg>
        <pc:spChg chg="add">
          <ac:chgData name="Syed Anwar" userId="a2ae90ec-eaee-4e3c-b058-6e7e4787e41d" providerId="ADAL" clId="{858BF1B1-5424-49AB-AFAD-D4E7AFF64F74}" dt="2026-02-06T15:42:21.063" v="5" actId="26606"/>
          <ac:spMkLst>
            <pc:docMk/>
            <pc:sldMk cId="824042009" sldId="257"/>
            <ac:spMk id="15" creationId="{600EF80B-0391-4082-9AF5-F15B091B4CE9}"/>
          </ac:spMkLst>
        </pc:spChg>
        <pc:spChg chg="add">
          <ac:chgData name="Syed Anwar" userId="a2ae90ec-eaee-4e3c-b058-6e7e4787e41d" providerId="ADAL" clId="{858BF1B1-5424-49AB-AFAD-D4E7AFF64F74}" dt="2026-02-06T15:42:21.063" v="5" actId="26606"/>
          <ac:spMkLst>
            <pc:docMk/>
            <pc:sldMk cId="824042009" sldId="257"/>
            <ac:spMk id="19" creationId="{3FBF03E8-C602-4192-9C52-F84B29FDCC88}"/>
          </ac:spMkLst>
        </pc:spChg>
        <pc:picChg chg="add">
          <ac:chgData name="Syed Anwar" userId="a2ae90ec-eaee-4e3c-b058-6e7e4787e41d" providerId="ADAL" clId="{858BF1B1-5424-49AB-AFAD-D4E7AFF64F74}" dt="2026-02-06T15:42:21.063" v="5" actId="26606"/>
          <ac:picMkLst>
            <pc:docMk/>
            <pc:sldMk cId="824042009" sldId="257"/>
            <ac:picMk id="5" creationId="{82D5994E-6E13-8DC2-BF56-19AED5D86EFD}"/>
          </ac:picMkLst>
        </pc:picChg>
        <pc:cxnChg chg="add">
          <ac:chgData name="Syed Anwar" userId="a2ae90ec-eaee-4e3c-b058-6e7e4787e41d" providerId="ADAL" clId="{858BF1B1-5424-49AB-AFAD-D4E7AFF64F74}" dt="2026-02-06T15:42:21.063" v="5" actId="26606"/>
          <ac:cxnSpMkLst>
            <pc:docMk/>
            <pc:sldMk cId="824042009" sldId="257"/>
            <ac:cxnSpMk id="17" creationId="{D33AC32D-5F44-45F7-A0BD-7C11A86BED57}"/>
          </ac:cxnSpMkLst>
        </pc:cxnChg>
      </pc:sldChg>
      <pc:sldChg chg="delSp delDesignElem">
        <pc:chgData name="Syed Anwar" userId="a2ae90ec-eaee-4e3c-b058-6e7e4787e41d" providerId="ADAL" clId="{858BF1B1-5424-49AB-AFAD-D4E7AFF64F74}" dt="2026-02-06T15:42:09.862" v="2"/>
        <pc:sldMkLst>
          <pc:docMk/>
          <pc:sldMk cId="618035205" sldId="258"/>
        </pc:sldMkLst>
        <pc:spChg chg="del">
          <ac:chgData name="Syed Anwar" userId="a2ae90ec-eaee-4e3c-b058-6e7e4787e41d" providerId="ADAL" clId="{858BF1B1-5424-49AB-AFAD-D4E7AFF64F74}" dt="2026-02-06T15:42:09.862" v="2"/>
          <ac:spMkLst>
            <pc:docMk/>
            <pc:sldMk cId="618035205" sldId="258"/>
            <ac:spMk id="9" creationId="{063F27BC-7079-4FF7-8F7C-ABC82FA3C247}"/>
          </ac:spMkLst>
        </pc:spChg>
        <pc:cxnChg chg="del">
          <ac:chgData name="Syed Anwar" userId="a2ae90ec-eaee-4e3c-b058-6e7e4787e41d" providerId="ADAL" clId="{858BF1B1-5424-49AB-AFAD-D4E7AFF64F74}" dt="2026-02-06T15:42:09.862" v="2"/>
          <ac:cxnSpMkLst>
            <pc:docMk/>
            <pc:sldMk cId="618035205" sldId="258"/>
            <ac:cxnSpMk id="11" creationId="{40BBF191-9CC8-4313-B1CA-8DF1A53AE4F9}"/>
          </ac:cxnSpMkLst>
        </pc:cxnChg>
      </pc:sldChg>
      <pc:sldChg chg="modSp">
        <pc:chgData name="Syed Anwar" userId="a2ae90ec-eaee-4e3c-b058-6e7e4787e41d" providerId="ADAL" clId="{858BF1B1-5424-49AB-AFAD-D4E7AFF64F74}" dt="2026-02-06T15:42:09.862" v="2"/>
        <pc:sldMkLst>
          <pc:docMk/>
          <pc:sldMk cId="1541086686" sldId="259"/>
        </pc:sldMkLst>
        <pc:spChg chg="mod">
          <ac:chgData name="Syed Anwar" userId="a2ae90ec-eaee-4e3c-b058-6e7e4787e41d" providerId="ADAL" clId="{858BF1B1-5424-49AB-AFAD-D4E7AFF64F74}" dt="2026-02-06T15:42:09.862" v="2"/>
          <ac:spMkLst>
            <pc:docMk/>
            <pc:sldMk cId="1541086686" sldId="259"/>
            <ac:spMk id="2" creationId="{AD887DC5-8D8F-09CA-3046-87EEFEAF339D}"/>
          </ac:spMkLst>
        </pc:spChg>
        <pc:graphicFrameChg chg="mod">
          <ac:chgData name="Syed Anwar" userId="a2ae90ec-eaee-4e3c-b058-6e7e4787e41d" providerId="ADAL" clId="{858BF1B1-5424-49AB-AFAD-D4E7AFF64F74}" dt="2026-02-06T15:42:09.862" v="2"/>
          <ac:graphicFrameMkLst>
            <pc:docMk/>
            <pc:sldMk cId="1541086686" sldId="259"/>
            <ac:graphicFrameMk id="4" creationId="{7167A6FE-8B11-D0C0-A242-636FA456225E}"/>
          </ac:graphicFrameMkLst>
        </pc:graphicFrameChg>
      </pc:sldChg>
      <pc:sldChg chg="addSp delSp modSp mod setBg">
        <pc:chgData name="Syed Anwar" userId="a2ae90ec-eaee-4e3c-b058-6e7e4787e41d" providerId="ADAL" clId="{858BF1B1-5424-49AB-AFAD-D4E7AFF64F74}" dt="2026-02-06T15:47:30.025" v="13" actId="26606"/>
        <pc:sldMkLst>
          <pc:docMk/>
          <pc:sldMk cId="3674590791" sldId="260"/>
        </pc:sldMkLst>
        <pc:spChg chg="mod">
          <ac:chgData name="Syed Anwar" userId="a2ae90ec-eaee-4e3c-b058-6e7e4787e41d" providerId="ADAL" clId="{858BF1B1-5424-49AB-AFAD-D4E7AFF64F74}" dt="2026-02-06T15:47:30.025" v="13" actId="26606"/>
          <ac:spMkLst>
            <pc:docMk/>
            <pc:sldMk cId="3674590791" sldId="260"/>
            <ac:spMk id="2" creationId="{D68AC3D7-3705-0B78-4687-81FE3CA8DC7D}"/>
          </ac:spMkLst>
        </pc:spChg>
        <pc:spChg chg="del mod">
          <ac:chgData name="Syed Anwar" userId="a2ae90ec-eaee-4e3c-b058-6e7e4787e41d" providerId="ADAL" clId="{858BF1B1-5424-49AB-AFAD-D4E7AFF64F74}" dt="2026-02-06T15:47:30.025" v="13" actId="26606"/>
          <ac:spMkLst>
            <pc:docMk/>
            <pc:sldMk cId="3674590791" sldId="260"/>
            <ac:spMk id="3" creationId="{5286E7D9-8D17-14A0-C266-AD43493309A2}"/>
          </ac:spMkLst>
        </pc:spChg>
        <pc:spChg chg="add">
          <ac:chgData name="Syed Anwar" userId="a2ae90ec-eaee-4e3c-b058-6e7e4787e41d" providerId="ADAL" clId="{858BF1B1-5424-49AB-AFAD-D4E7AFF64F74}" dt="2026-02-06T15:47:30.025" v="13" actId="26606"/>
          <ac:spMkLst>
            <pc:docMk/>
            <pc:sldMk cId="3674590791" sldId="260"/>
            <ac:spMk id="9" creationId="{482E7304-2AC2-4A5C-924D-A6AC3FFC5EAC}"/>
          </ac:spMkLst>
        </pc:spChg>
        <pc:spChg chg="add">
          <ac:chgData name="Syed Anwar" userId="a2ae90ec-eaee-4e3c-b058-6e7e4787e41d" providerId="ADAL" clId="{858BF1B1-5424-49AB-AFAD-D4E7AFF64F74}" dt="2026-02-06T15:47:30.025" v="13" actId="26606"/>
          <ac:spMkLst>
            <pc:docMk/>
            <pc:sldMk cId="3674590791" sldId="260"/>
            <ac:spMk id="13" creationId="{A3C183B1-1D4B-4E3D-A02E-A426E3BFA016}"/>
          </ac:spMkLst>
        </pc:spChg>
        <pc:graphicFrameChg chg="add">
          <ac:chgData name="Syed Anwar" userId="a2ae90ec-eaee-4e3c-b058-6e7e4787e41d" providerId="ADAL" clId="{858BF1B1-5424-49AB-AFAD-D4E7AFF64F74}" dt="2026-02-06T15:47:30.025" v="13" actId="26606"/>
          <ac:graphicFrameMkLst>
            <pc:docMk/>
            <pc:sldMk cId="3674590791" sldId="260"/>
            <ac:graphicFrameMk id="5" creationId="{FAAEC024-FA68-2658-8DD7-3EFA270FB8C3}"/>
          </ac:graphicFrameMkLst>
        </pc:graphicFrameChg>
        <pc:cxnChg chg="add">
          <ac:chgData name="Syed Anwar" userId="a2ae90ec-eaee-4e3c-b058-6e7e4787e41d" providerId="ADAL" clId="{858BF1B1-5424-49AB-AFAD-D4E7AFF64F74}" dt="2026-02-06T15:47:30.025" v="13" actId="26606"/>
          <ac:cxnSpMkLst>
            <pc:docMk/>
            <pc:sldMk cId="3674590791" sldId="260"/>
            <ac:cxnSpMk id="11" creationId="{D259FEF2-F6A5-442F-BA10-4E39EECD0ABE}"/>
          </ac:cxnSpMkLst>
        </pc:cxnChg>
      </pc:sldChg>
      <pc:sldChg chg="addSp delSp modSp mod setBg">
        <pc:chgData name="Syed Anwar" userId="a2ae90ec-eaee-4e3c-b058-6e7e4787e41d" providerId="ADAL" clId="{858BF1B1-5424-49AB-AFAD-D4E7AFF64F74}" dt="2026-02-06T15:49:13.464" v="16" actId="14100"/>
        <pc:sldMkLst>
          <pc:docMk/>
          <pc:sldMk cId="1732447864" sldId="261"/>
        </pc:sldMkLst>
        <pc:spChg chg="mod">
          <ac:chgData name="Syed Anwar" userId="a2ae90ec-eaee-4e3c-b058-6e7e4787e41d" providerId="ADAL" clId="{858BF1B1-5424-49AB-AFAD-D4E7AFF64F74}" dt="2026-02-06T15:48:39.829" v="14" actId="26606"/>
          <ac:spMkLst>
            <pc:docMk/>
            <pc:sldMk cId="1732447864" sldId="261"/>
            <ac:spMk id="2" creationId="{C4816E72-06C6-7040-5464-4974B0DC5896}"/>
          </ac:spMkLst>
        </pc:spChg>
        <pc:spChg chg="del mod">
          <ac:chgData name="Syed Anwar" userId="a2ae90ec-eaee-4e3c-b058-6e7e4787e41d" providerId="ADAL" clId="{858BF1B1-5424-49AB-AFAD-D4E7AFF64F74}" dt="2026-02-06T15:48:39.829" v="14" actId="26606"/>
          <ac:spMkLst>
            <pc:docMk/>
            <pc:sldMk cId="1732447864" sldId="261"/>
            <ac:spMk id="3" creationId="{E48C27A2-AD6C-81DE-958A-D49431C9C606}"/>
          </ac:spMkLst>
        </pc:spChg>
        <pc:spChg chg="add">
          <ac:chgData name="Syed Anwar" userId="a2ae90ec-eaee-4e3c-b058-6e7e4787e41d" providerId="ADAL" clId="{858BF1B1-5424-49AB-AFAD-D4E7AFF64F74}" dt="2026-02-06T15:48:39.829" v="14" actId="26606"/>
          <ac:spMkLst>
            <pc:docMk/>
            <pc:sldMk cId="1732447864" sldId="261"/>
            <ac:spMk id="9" creationId="{482E7304-2AC2-4A5C-924D-A6AC3FFC5EAC}"/>
          </ac:spMkLst>
        </pc:spChg>
        <pc:spChg chg="add">
          <ac:chgData name="Syed Anwar" userId="a2ae90ec-eaee-4e3c-b058-6e7e4787e41d" providerId="ADAL" clId="{858BF1B1-5424-49AB-AFAD-D4E7AFF64F74}" dt="2026-02-06T15:48:39.829" v="14" actId="26606"/>
          <ac:spMkLst>
            <pc:docMk/>
            <pc:sldMk cId="1732447864" sldId="261"/>
            <ac:spMk id="13" creationId="{A3C183B1-1D4B-4E3D-A02E-A426E3BFA016}"/>
          </ac:spMkLst>
        </pc:spChg>
        <pc:graphicFrameChg chg="add mod">
          <ac:chgData name="Syed Anwar" userId="a2ae90ec-eaee-4e3c-b058-6e7e4787e41d" providerId="ADAL" clId="{858BF1B1-5424-49AB-AFAD-D4E7AFF64F74}" dt="2026-02-06T15:49:13.464" v="16" actId="14100"/>
          <ac:graphicFrameMkLst>
            <pc:docMk/>
            <pc:sldMk cId="1732447864" sldId="261"/>
            <ac:graphicFrameMk id="5" creationId="{0168EF03-743E-21BD-C1A0-1E5F8E092CA4}"/>
          </ac:graphicFrameMkLst>
        </pc:graphicFrameChg>
        <pc:cxnChg chg="add">
          <ac:chgData name="Syed Anwar" userId="a2ae90ec-eaee-4e3c-b058-6e7e4787e41d" providerId="ADAL" clId="{858BF1B1-5424-49AB-AFAD-D4E7AFF64F74}" dt="2026-02-06T15:48:39.829" v="14" actId="26606"/>
          <ac:cxnSpMkLst>
            <pc:docMk/>
            <pc:sldMk cId="1732447864" sldId="261"/>
            <ac:cxnSpMk id="11" creationId="{D259FEF2-F6A5-442F-BA10-4E39EECD0ABE}"/>
          </ac:cxnSpMkLst>
        </pc:cxnChg>
      </pc:sldChg>
      <pc:sldChg chg="modSp del">
        <pc:chgData name="Syed Anwar" userId="a2ae90ec-eaee-4e3c-b058-6e7e4787e41d" providerId="ADAL" clId="{858BF1B1-5424-49AB-AFAD-D4E7AFF64F74}" dt="2026-02-06T15:50:25.243" v="17" actId="47"/>
        <pc:sldMkLst>
          <pc:docMk/>
          <pc:sldMk cId="850582988" sldId="262"/>
        </pc:sldMkLst>
        <pc:spChg chg="mod">
          <ac:chgData name="Syed Anwar" userId="a2ae90ec-eaee-4e3c-b058-6e7e4787e41d" providerId="ADAL" clId="{858BF1B1-5424-49AB-AFAD-D4E7AFF64F74}" dt="2026-02-06T15:42:09.862" v="2"/>
          <ac:spMkLst>
            <pc:docMk/>
            <pc:sldMk cId="850582988" sldId="262"/>
            <ac:spMk id="2" creationId="{C8BF2AD2-7D1E-9957-2B2F-EB7164F63BE0}"/>
          </ac:spMkLst>
        </pc:spChg>
        <pc:spChg chg="mod">
          <ac:chgData name="Syed Anwar" userId="a2ae90ec-eaee-4e3c-b058-6e7e4787e41d" providerId="ADAL" clId="{858BF1B1-5424-49AB-AFAD-D4E7AFF64F74}" dt="2026-02-06T15:42:09.862" v="2"/>
          <ac:spMkLst>
            <pc:docMk/>
            <pc:sldMk cId="850582988" sldId="262"/>
            <ac:spMk id="3" creationId="{4BA4CAB9-037E-BDD1-E20F-E72E76B479FE}"/>
          </ac:spMkLst>
        </pc:spChg>
      </pc:sldChg>
      <pc:sldChg chg="addSp delSp modSp mod setBg">
        <pc:chgData name="Syed Anwar" userId="a2ae90ec-eaee-4e3c-b058-6e7e4787e41d" providerId="ADAL" clId="{858BF1B1-5424-49AB-AFAD-D4E7AFF64F74}" dt="2026-02-06T15:50:59.655" v="20" actId="14100"/>
        <pc:sldMkLst>
          <pc:docMk/>
          <pc:sldMk cId="2525761982" sldId="263"/>
        </pc:sldMkLst>
        <pc:spChg chg="mod">
          <ac:chgData name="Syed Anwar" userId="a2ae90ec-eaee-4e3c-b058-6e7e4787e41d" providerId="ADAL" clId="{858BF1B1-5424-49AB-AFAD-D4E7AFF64F74}" dt="2026-02-06T15:50:36.650" v="18" actId="26606"/>
          <ac:spMkLst>
            <pc:docMk/>
            <pc:sldMk cId="2525761982" sldId="263"/>
            <ac:spMk id="2" creationId="{B33C7AFF-F4F5-E431-F6EC-580B472446DC}"/>
          </ac:spMkLst>
        </pc:spChg>
        <pc:spChg chg="del mod">
          <ac:chgData name="Syed Anwar" userId="a2ae90ec-eaee-4e3c-b058-6e7e4787e41d" providerId="ADAL" clId="{858BF1B1-5424-49AB-AFAD-D4E7AFF64F74}" dt="2026-02-06T15:50:36.650" v="18" actId="26606"/>
          <ac:spMkLst>
            <pc:docMk/>
            <pc:sldMk cId="2525761982" sldId="263"/>
            <ac:spMk id="3" creationId="{82127D80-2AEC-7976-7BB5-95DB3A480E6C}"/>
          </ac:spMkLst>
        </pc:spChg>
        <pc:graphicFrameChg chg="add mod">
          <ac:chgData name="Syed Anwar" userId="a2ae90ec-eaee-4e3c-b058-6e7e4787e41d" providerId="ADAL" clId="{858BF1B1-5424-49AB-AFAD-D4E7AFF64F74}" dt="2026-02-06T15:50:59.655" v="20" actId="14100"/>
          <ac:graphicFrameMkLst>
            <pc:docMk/>
            <pc:sldMk cId="2525761982" sldId="263"/>
            <ac:graphicFrameMk id="5" creationId="{7596BD3A-36F5-5411-3248-583247022268}"/>
          </ac:graphicFrameMkLst>
        </pc:graphicFrameChg>
      </pc:sldChg>
      <pc:sldChg chg="modSp new mod">
        <pc:chgData name="Syed Anwar" userId="a2ae90ec-eaee-4e3c-b058-6e7e4787e41d" providerId="ADAL" clId="{858BF1B1-5424-49AB-AFAD-D4E7AFF64F74}" dt="2026-02-06T16:14:40.499" v="75" actId="20577"/>
        <pc:sldMkLst>
          <pc:docMk/>
          <pc:sldMk cId="503292891" sldId="264"/>
        </pc:sldMkLst>
        <pc:spChg chg="mod">
          <ac:chgData name="Syed Anwar" userId="a2ae90ec-eaee-4e3c-b058-6e7e4787e41d" providerId="ADAL" clId="{858BF1B1-5424-49AB-AFAD-D4E7AFF64F74}" dt="2026-02-06T16:07:45.081" v="72" actId="20577"/>
          <ac:spMkLst>
            <pc:docMk/>
            <pc:sldMk cId="503292891" sldId="264"/>
            <ac:spMk id="2" creationId="{F951BB8F-FB34-BEBB-D7B2-B0936A117BD5}"/>
          </ac:spMkLst>
        </pc:spChg>
        <pc:spChg chg="mod">
          <ac:chgData name="Syed Anwar" userId="a2ae90ec-eaee-4e3c-b058-6e7e4787e41d" providerId="ADAL" clId="{858BF1B1-5424-49AB-AFAD-D4E7AFF64F74}" dt="2026-02-06T16:14:40.499" v="75" actId="20577"/>
          <ac:spMkLst>
            <pc:docMk/>
            <pc:sldMk cId="503292891" sldId="264"/>
            <ac:spMk id="3" creationId="{650A79E4-D184-2CD3-8875-9B4354B05DC7}"/>
          </ac:spMkLst>
        </pc:spChg>
      </pc:sldChg>
      <pc:sldChg chg="addSp delSp modSp new mod setBg">
        <pc:chgData name="Syed Anwar" userId="a2ae90ec-eaee-4e3c-b058-6e7e4787e41d" providerId="ADAL" clId="{858BF1B1-5424-49AB-AFAD-D4E7AFF64F74}" dt="2026-02-07T19:07:01.397" v="108" actId="26606"/>
        <pc:sldMkLst>
          <pc:docMk/>
          <pc:sldMk cId="207088329" sldId="265"/>
        </pc:sldMkLst>
        <pc:spChg chg="mod">
          <ac:chgData name="Syed Anwar" userId="a2ae90ec-eaee-4e3c-b058-6e7e4787e41d" providerId="ADAL" clId="{858BF1B1-5424-49AB-AFAD-D4E7AFF64F74}" dt="2026-02-07T19:07:01.397" v="108" actId="26606"/>
          <ac:spMkLst>
            <pc:docMk/>
            <pc:sldMk cId="207088329" sldId="265"/>
            <ac:spMk id="2" creationId="{8E4A91C3-C690-959F-4C27-2AC97BDD70FF}"/>
          </ac:spMkLst>
        </pc:spChg>
        <pc:spChg chg="del">
          <ac:chgData name="Syed Anwar" userId="a2ae90ec-eaee-4e3c-b058-6e7e4787e41d" providerId="ADAL" clId="{858BF1B1-5424-49AB-AFAD-D4E7AFF64F74}" dt="2026-02-07T19:06:56.565" v="107" actId="931"/>
          <ac:spMkLst>
            <pc:docMk/>
            <pc:sldMk cId="207088329" sldId="265"/>
            <ac:spMk id="3" creationId="{EBE7BFA9-7F99-35C4-8DE1-87B6710F4663}"/>
          </ac:spMkLst>
        </pc:spChg>
        <pc:spChg chg="add">
          <ac:chgData name="Syed Anwar" userId="a2ae90ec-eaee-4e3c-b058-6e7e4787e41d" providerId="ADAL" clId="{858BF1B1-5424-49AB-AFAD-D4E7AFF64F74}" dt="2026-02-07T19:07:01.397" v="108" actId="26606"/>
          <ac:spMkLst>
            <pc:docMk/>
            <pc:sldMk cId="207088329" sldId="265"/>
            <ac:spMk id="10" creationId="{0CABCAE3-64FC-4149-819F-2C1812824154}"/>
          </ac:spMkLst>
        </pc:spChg>
        <pc:spChg chg="add">
          <ac:chgData name="Syed Anwar" userId="a2ae90ec-eaee-4e3c-b058-6e7e4787e41d" providerId="ADAL" clId="{858BF1B1-5424-49AB-AFAD-D4E7AFF64F74}" dt="2026-02-07T19:07:01.397" v="108" actId="26606"/>
          <ac:spMkLst>
            <pc:docMk/>
            <pc:sldMk cId="207088329" sldId="265"/>
            <ac:spMk id="18" creationId="{2FA7AD0A-1871-4DF8-9235-F49D0513B9C1}"/>
          </ac:spMkLst>
        </pc:spChg>
        <pc:spChg chg="add">
          <ac:chgData name="Syed Anwar" userId="a2ae90ec-eaee-4e3c-b058-6e7e4787e41d" providerId="ADAL" clId="{858BF1B1-5424-49AB-AFAD-D4E7AFF64F74}" dt="2026-02-07T19:07:01.397" v="108" actId="26606"/>
          <ac:spMkLst>
            <pc:docMk/>
            <pc:sldMk cId="207088329" sldId="265"/>
            <ac:spMk id="20" creationId="{36B04CFB-FAE5-47DD-9B3E-4E9BA7A89CC1}"/>
          </ac:spMkLst>
        </pc:spChg>
        <pc:spChg chg="add">
          <ac:chgData name="Syed Anwar" userId="a2ae90ec-eaee-4e3c-b058-6e7e4787e41d" providerId="ADAL" clId="{858BF1B1-5424-49AB-AFAD-D4E7AFF64F74}" dt="2026-02-07T19:07:01.397" v="108" actId="26606"/>
          <ac:spMkLst>
            <pc:docMk/>
            <pc:sldMk cId="207088329" sldId="265"/>
            <ac:spMk id="28" creationId="{622F7FD7-8884-4FD5-95AB-0B5C6033ADF7}"/>
          </ac:spMkLst>
        </pc:spChg>
        <pc:grpChg chg="add">
          <ac:chgData name="Syed Anwar" userId="a2ae90ec-eaee-4e3c-b058-6e7e4787e41d" providerId="ADAL" clId="{858BF1B1-5424-49AB-AFAD-D4E7AFF64F74}" dt="2026-02-07T19:07:01.397" v="108" actId="26606"/>
          <ac:grpSpMkLst>
            <pc:docMk/>
            <pc:sldMk cId="207088329" sldId="265"/>
            <ac:grpSpMk id="24" creationId="{E8ACF89C-CFC3-4D68-B3C4-2BEFB7BBE5F7}"/>
          </ac:grpSpMkLst>
        </pc:grpChg>
        <pc:picChg chg="add mod">
          <ac:chgData name="Syed Anwar" userId="a2ae90ec-eaee-4e3c-b058-6e7e4787e41d" providerId="ADAL" clId="{858BF1B1-5424-49AB-AFAD-D4E7AFF64F74}" dt="2026-02-07T19:07:01.397" v="108" actId="26606"/>
          <ac:picMkLst>
            <pc:docMk/>
            <pc:sldMk cId="207088329" sldId="265"/>
            <ac:picMk id="5" creationId="{6BFEDF86-0B14-72C7-6AC8-55F395C20E6A}"/>
          </ac:picMkLst>
        </pc:picChg>
        <pc:picChg chg="add">
          <ac:chgData name="Syed Anwar" userId="a2ae90ec-eaee-4e3c-b058-6e7e4787e41d" providerId="ADAL" clId="{858BF1B1-5424-49AB-AFAD-D4E7AFF64F74}" dt="2026-02-07T19:07:01.397" v="108" actId="26606"/>
          <ac:picMkLst>
            <pc:docMk/>
            <pc:sldMk cId="207088329" sldId="265"/>
            <ac:picMk id="12" creationId="{012FDCFE-9AD2-4D8A-8CBF-B3AA37EBF6DD}"/>
          </ac:picMkLst>
        </pc:picChg>
        <pc:picChg chg="add">
          <ac:chgData name="Syed Anwar" userId="a2ae90ec-eaee-4e3c-b058-6e7e4787e41d" providerId="ADAL" clId="{858BF1B1-5424-49AB-AFAD-D4E7AFF64F74}" dt="2026-02-07T19:07:01.397" v="108" actId="26606"/>
          <ac:picMkLst>
            <pc:docMk/>
            <pc:sldMk cId="207088329" sldId="265"/>
            <ac:picMk id="30" creationId="{16EFE474-4FE0-4E8F-8F09-5ED2C9E76A84}"/>
          </ac:picMkLst>
        </pc:picChg>
        <pc:cxnChg chg="add">
          <ac:chgData name="Syed Anwar" userId="a2ae90ec-eaee-4e3c-b058-6e7e4787e41d" providerId="ADAL" clId="{858BF1B1-5424-49AB-AFAD-D4E7AFF64F74}" dt="2026-02-07T19:07:01.397" v="108" actId="26606"/>
          <ac:cxnSpMkLst>
            <pc:docMk/>
            <pc:sldMk cId="207088329" sldId="265"/>
            <ac:cxnSpMk id="14" creationId="{FBD463FC-4CA8-4FF4-85A3-AF9F4B98D210}"/>
          </ac:cxnSpMkLst>
        </pc:cxnChg>
      </pc:sldChg>
    </pc:docChg>
  </pc:docChgLst>
</pc:chgInfo>
</file>

<file path=ppt/diagrams/_rels/data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257D55-8775-4015-8207-C6DCDB6D36E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C8C0012-3319-47CF-87CE-315D47D70BD4}">
      <dgm:prSet/>
      <dgm:spPr/>
      <dgm:t>
        <a:bodyPr/>
        <a:lstStyle/>
        <a:p>
          <a:r>
            <a:rPr lang="en-US"/>
            <a:t>Younger age</a:t>
          </a:r>
        </a:p>
      </dgm:t>
    </dgm:pt>
    <dgm:pt modelId="{CE9D9E91-222D-4B88-9DA7-F35717F91125}" type="parTrans" cxnId="{825186B6-9096-49C3-A180-90EE7A773654}">
      <dgm:prSet/>
      <dgm:spPr/>
      <dgm:t>
        <a:bodyPr/>
        <a:lstStyle/>
        <a:p>
          <a:endParaRPr lang="en-US"/>
        </a:p>
      </dgm:t>
    </dgm:pt>
    <dgm:pt modelId="{28CE5C3D-ADC1-4823-860D-8E4BD2C611E3}" type="sibTrans" cxnId="{825186B6-9096-49C3-A180-90EE7A773654}">
      <dgm:prSet/>
      <dgm:spPr/>
      <dgm:t>
        <a:bodyPr/>
        <a:lstStyle/>
        <a:p>
          <a:endParaRPr lang="en-US"/>
        </a:p>
      </dgm:t>
    </dgm:pt>
    <dgm:pt modelId="{779F43A9-3F5A-4B24-906F-12D079FC5A90}">
      <dgm:prSet/>
      <dgm:spPr/>
      <dgm:t>
        <a:bodyPr/>
        <a:lstStyle/>
        <a:p>
          <a:r>
            <a:rPr lang="en-US"/>
            <a:t>Being single or lacking family support</a:t>
          </a:r>
        </a:p>
      </dgm:t>
    </dgm:pt>
    <dgm:pt modelId="{85EFB5D2-8C03-4677-863E-D3F69584509C}" type="parTrans" cxnId="{D2D1FF7C-67DD-4E65-AB05-2DED53796BB8}">
      <dgm:prSet/>
      <dgm:spPr/>
      <dgm:t>
        <a:bodyPr/>
        <a:lstStyle/>
        <a:p>
          <a:endParaRPr lang="en-US"/>
        </a:p>
      </dgm:t>
    </dgm:pt>
    <dgm:pt modelId="{53C3278A-0EBD-4E26-A807-E76C71662B91}" type="sibTrans" cxnId="{D2D1FF7C-67DD-4E65-AB05-2DED53796BB8}">
      <dgm:prSet/>
      <dgm:spPr/>
      <dgm:t>
        <a:bodyPr/>
        <a:lstStyle/>
        <a:p>
          <a:endParaRPr lang="en-US"/>
        </a:p>
      </dgm:t>
    </dgm:pt>
    <dgm:pt modelId="{575B9BAF-AE65-464A-A295-FA81A2A1B55B}">
      <dgm:prSet/>
      <dgm:spPr/>
      <dgm:t>
        <a:bodyPr/>
        <a:lstStyle/>
        <a:p>
          <a:r>
            <a:rPr lang="en-US"/>
            <a:t>Poor physical health or high/low BMI</a:t>
          </a:r>
        </a:p>
      </dgm:t>
    </dgm:pt>
    <dgm:pt modelId="{32A208A1-8EF5-4F15-BBE6-DCFA6797CE19}" type="parTrans" cxnId="{2AF22644-E285-46C0-AC6D-A59575CC26E9}">
      <dgm:prSet/>
      <dgm:spPr/>
      <dgm:t>
        <a:bodyPr/>
        <a:lstStyle/>
        <a:p>
          <a:endParaRPr lang="en-US"/>
        </a:p>
      </dgm:t>
    </dgm:pt>
    <dgm:pt modelId="{267E8058-43F5-4391-BF0B-E1DB12885223}" type="sibTrans" cxnId="{2AF22644-E285-46C0-AC6D-A59575CC26E9}">
      <dgm:prSet/>
      <dgm:spPr/>
      <dgm:t>
        <a:bodyPr/>
        <a:lstStyle/>
        <a:p>
          <a:endParaRPr lang="en-US"/>
        </a:p>
      </dgm:t>
    </dgm:pt>
    <dgm:pt modelId="{F27694D9-C6D8-4C4B-BD5B-43CDEB3D770A}">
      <dgm:prSet/>
      <dgm:spPr/>
      <dgm:t>
        <a:bodyPr/>
        <a:lstStyle/>
        <a:p>
          <a:r>
            <a:rPr lang="en-US"/>
            <a:t>Prior mental health diagnoses</a:t>
          </a:r>
        </a:p>
      </dgm:t>
    </dgm:pt>
    <dgm:pt modelId="{71AD8165-DFE2-4CF2-816E-BC9FE683C83E}" type="parTrans" cxnId="{631D0FF5-CABA-491B-9C91-F5B294259025}">
      <dgm:prSet/>
      <dgm:spPr/>
      <dgm:t>
        <a:bodyPr/>
        <a:lstStyle/>
        <a:p>
          <a:endParaRPr lang="en-US"/>
        </a:p>
      </dgm:t>
    </dgm:pt>
    <dgm:pt modelId="{512E5430-CB41-4899-A604-4A5B42A57444}" type="sibTrans" cxnId="{631D0FF5-CABA-491B-9C91-F5B294259025}">
      <dgm:prSet/>
      <dgm:spPr/>
      <dgm:t>
        <a:bodyPr/>
        <a:lstStyle/>
        <a:p>
          <a:endParaRPr lang="en-US"/>
        </a:p>
      </dgm:t>
    </dgm:pt>
    <dgm:pt modelId="{FF51D7B4-1512-4795-9C79-E7FB5079CB65}">
      <dgm:prSet/>
      <dgm:spPr/>
      <dgm:t>
        <a:bodyPr/>
        <a:lstStyle/>
        <a:p>
          <a:r>
            <a:rPr lang="en-US"/>
            <a:t>Low resilience or psychological capital</a:t>
          </a:r>
        </a:p>
      </dgm:t>
    </dgm:pt>
    <dgm:pt modelId="{939D04C5-A64C-4E04-81F6-B6035AE4C789}" type="parTrans" cxnId="{F6429588-D25F-464A-9A42-DAA1630BE126}">
      <dgm:prSet/>
      <dgm:spPr/>
      <dgm:t>
        <a:bodyPr/>
        <a:lstStyle/>
        <a:p>
          <a:endParaRPr lang="en-US"/>
        </a:p>
      </dgm:t>
    </dgm:pt>
    <dgm:pt modelId="{0941DDCA-405A-48EB-9B34-AB2E32F3653D}" type="sibTrans" cxnId="{F6429588-D25F-464A-9A42-DAA1630BE126}">
      <dgm:prSet/>
      <dgm:spPr/>
      <dgm:t>
        <a:bodyPr/>
        <a:lstStyle/>
        <a:p>
          <a:endParaRPr lang="en-US"/>
        </a:p>
      </dgm:t>
    </dgm:pt>
    <dgm:pt modelId="{FC71AC3E-0951-4C88-B8BB-D3C0DA153D16}">
      <dgm:prSet/>
      <dgm:spPr/>
      <dgm:t>
        <a:bodyPr/>
        <a:lstStyle/>
        <a:p>
          <a:r>
            <a:rPr lang="en-US"/>
            <a:t>High over‑commitment to work</a:t>
          </a:r>
        </a:p>
      </dgm:t>
    </dgm:pt>
    <dgm:pt modelId="{3BC12FD2-B480-4965-A92B-8CB6D1C4EEF5}" type="parTrans" cxnId="{D00A7DF5-6878-4FD5-9B1D-F11DB5A2463A}">
      <dgm:prSet/>
      <dgm:spPr/>
      <dgm:t>
        <a:bodyPr/>
        <a:lstStyle/>
        <a:p>
          <a:endParaRPr lang="en-US"/>
        </a:p>
      </dgm:t>
    </dgm:pt>
    <dgm:pt modelId="{37EC8F05-509F-4F30-9AD6-FB8F558F71A9}" type="sibTrans" cxnId="{D00A7DF5-6878-4FD5-9B1D-F11DB5A2463A}">
      <dgm:prSet/>
      <dgm:spPr/>
      <dgm:t>
        <a:bodyPr/>
        <a:lstStyle/>
        <a:p>
          <a:endParaRPr lang="en-US"/>
        </a:p>
      </dgm:t>
    </dgm:pt>
    <dgm:pt modelId="{67329920-0DD9-4FB9-9AF6-40427B45E59A}" type="pres">
      <dgm:prSet presAssocID="{5E257D55-8775-4015-8207-C6DCDB6D36EF}" presName="linear" presStyleCnt="0">
        <dgm:presLayoutVars>
          <dgm:animLvl val="lvl"/>
          <dgm:resizeHandles val="exact"/>
        </dgm:presLayoutVars>
      </dgm:prSet>
      <dgm:spPr/>
    </dgm:pt>
    <dgm:pt modelId="{2777347E-2D1D-4DF6-9A46-CBF7DA70FE48}" type="pres">
      <dgm:prSet presAssocID="{CC8C0012-3319-47CF-87CE-315D47D70BD4}" presName="parentText" presStyleLbl="node1" presStyleIdx="0" presStyleCnt="6">
        <dgm:presLayoutVars>
          <dgm:chMax val="0"/>
          <dgm:bulletEnabled val="1"/>
        </dgm:presLayoutVars>
      </dgm:prSet>
      <dgm:spPr/>
    </dgm:pt>
    <dgm:pt modelId="{C349B6DB-63AD-48EC-9F4A-546D41DB2ADD}" type="pres">
      <dgm:prSet presAssocID="{28CE5C3D-ADC1-4823-860D-8E4BD2C611E3}" presName="spacer" presStyleCnt="0"/>
      <dgm:spPr/>
    </dgm:pt>
    <dgm:pt modelId="{20D82E77-D7B8-4DF7-840F-5482719B2FCF}" type="pres">
      <dgm:prSet presAssocID="{779F43A9-3F5A-4B24-906F-12D079FC5A90}" presName="parentText" presStyleLbl="node1" presStyleIdx="1" presStyleCnt="6">
        <dgm:presLayoutVars>
          <dgm:chMax val="0"/>
          <dgm:bulletEnabled val="1"/>
        </dgm:presLayoutVars>
      </dgm:prSet>
      <dgm:spPr/>
    </dgm:pt>
    <dgm:pt modelId="{85282DC9-35DB-45AA-847B-14EFFEBAAEDB}" type="pres">
      <dgm:prSet presAssocID="{53C3278A-0EBD-4E26-A807-E76C71662B91}" presName="spacer" presStyleCnt="0"/>
      <dgm:spPr/>
    </dgm:pt>
    <dgm:pt modelId="{B3C5AB61-82EF-4055-ABA3-D5DE9F11A3B1}" type="pres">
      <dgm:prSet presAssocID="{575B9BAF-AE65-464A-A295-FA81A2A1B55B}" presName="parentText" presStyleLbl="node1" presStyleIdx="2" presStyleCnt="6">
        <dgm:presLayoutVars>
          <dgm:chMax val="0"/>
          <dgm:bulletEnabled val="1"/>
        </dgm:presLayoutVars>
      </dgm:prSet>
      <dgm:spPr/>
    </dgm:pt>
    <dgm:pt modelId="{8EA902E4-C666-42E8-88F2-30DE0D0E81E6}" type="pres">
      <dgm:prSet presAssocID="{267E8058-43F5-4391-BF0B-E1DB12885223}" presName="spacer" presStyleCnt="0"/>
      <dgm:spPr/>
    </dgm:pt>
    <dgm:pt modelId="{F7570F23-81CF-4BEB-B3EC-82A69DB046DB}" type="pres">
      <dgm:prSet presAssocID="{F27694D9-C6D8-4C4B-BD5B-43CDEB3D770A}" presName="parentText" presStyleLbl="node1" presStyleIdx="3" presStyleCnt="6">
        <dgm:presLayoutVars>
          <dgm:chMax val="0"/>
          <dgm:bulletEnabled val="1"/>
        </dgm:presLayoutVars>
      </dgm:prSet>
      <dgm:spPr/>
    </dgm:pt>
    <dgm:pt modelId="{D0E7DB24-D43A-4043-8B6C-FB3EB09E145D}" type="pres">
      <dgm:prSet presAssocID="{512E5430-CB41-4899-A604-4A5B42A57444}" presName="spacer" presStyleCnt="0"/>
      <dgm:spPr/>
    </dgm:pt>
    <dgm:pt modelId="{33135295-FFD1-4DF7-B47B-A855C5DDA0C9}" type="pres">
      <dgm:prSet presAssocID="{FF51D7B4-1512-4795-9C79-E7FB5079CB65}" presName="parentText" presStyleLbl="node1" presStyleIdx="4" presStyleCnt="6">
        <dgm:presLayoutVars>
          <dgm:chMax val="0"/>
          <dgm:bulletEnabled val="1"/>
        </dgm:presLayoutVars>
      </dgm:prSet>
      <dgm:spPr/>
    </dgm:pt>
    <dgm:pt modelId="{4B0A57A8-7090-45EE-9CE5-AE17AC6507B2}" type="pres">
      <dgm:prSet presAssocID="{0941DDCA-405A-48EB-9B34-AB2E32F3653D}" presName="spacer" presStyleCnt="0"/>
      <dgm:spPr/>
    </dgm:pt>
    <dgm:pt modelId="{B025D46D-6E68-4511-AC2E-749845E0783B}" type="pres">
      <dgm:prSet presAssocID="{FC71AC3E-0951-4C88-B8BB-D3C0DA153D16}" presName="parentText" presStyleLbl="node1" presStyleIdx="5" presStyleCnt="6">
        <dgm:presLayoutVars>
          <dgm:chMax val="0"/>
          <dgm:bulletEnabled val="1"/>
        </dgm:presLayoutVars>
      </dgm:prSet>
      <dgm:spPr/>
    </dgm:pt>
  </dgm:ptLst>
  <dgm:cxnLst>
    <dgm:cxn modelId="{74BE980D-2AFC-4D48-8EA3-8CD0249E5C62}" type="presOf" srcId="{FF51D7B4-1512-4795-9C79-E7FB5079CB65}" destId="{33135295-FFD1-4DF7-B47B-A855C5DDA0C9}" srcOrd="0" destOrd="0" presId="urn:microsoft.com/office/officeart/2005/8/layout/vList2"/>
    <dgm:cxn modelId="{2AF22644-E285-46C0-AC6D-A59575CC26E9}" srcId="{5E257D55-8775-4015-8207-C6DCDB6D36EF}" destId="{575B9BAF-AE65-464A-A295-FA81A2A1B55B}" srcOrd="2" destOrd="0" parTransId="{32A208A1-8EF5-4F15-BBE6-DCFA6797CE19}" sibTransId="{267E8058-43F5-4391-BF0B-E1DB12885223}"/>
    <dgm:cxn modelId="{86078E77-9549-41BD-8FF4-C2B68D1F73F2}" type="presOf" srcId="{5E257D55-8775-4015-8207-C6DCDB6D36EF}" destId="{67329920-0DD9-4FB9-9AF6-40427B45E59A}" srcOrd="0" destOrd="0" presId="urn:microsoft.com/office/officeart/2005/8/layout/vList2"/>
    <dgm:cxn modelId="{D2D1FF7C-67DD-4E65-AB05-2DED53796BB8}" srcId="{5E257D55-8775-4015-8207-C6DCDB6D36EF}" destId="{779F43A9-3F5A-4B24-906F-12D079FC5A90}" srcOrd="1" destOrd="0" parTransId="{85EFB5D2-8C03-4677-863E-D3F69584509C}" sibTransId="{53C3278A-0EBD-4E26-A807-E76C71662B91}"/>
    <dgm:cxn modelId="{60154B85-40F6-4EBB-BD11-913BF33858CA}" type="presOf" srcId="{F27694D9-C6D8-4C4B-BD5B-43CDEB3D770A}" destId="{F7570F23-81CF-4BEB-B3EC-82A69DB046DB}" srcOrd="0" destOrd="0" presId="urn:microsoft.com/office/officeart/2005/8/layout/vList2"/>
    <dgm:cxn modelId="{F6429588-D25F-464A-9A42-DAA1630BE126}" srcId="{5E257D55-8775-4015-8207-C6DCDB6D36EF}" destId="{FF51D7B4-1512-4795-9C79-E7FB5079CB65}" srcOrd="4" destOrd="0" parTransId="{939D04C5-A64C-4E04-81F6-B6035AE4C789}" sibTransId="{0941DDCA-405A-48EB-9B34-AB2E32F3653D}"/>
    <dgm:cxn modelId="{5661C690-613D-4A6A-AE80-E4EB0F94A155}" type="presOf" srcId="{779F43A9-3F5A-4B24-906F-12D079FC5A90}" destId="{20D82E77-D7B8-4DF7-840F-5482719B2FCF}" srcOrd="0" destOrd="0" presId="urn:microsoft.com/office/officeart/2005/8/layout/vList2"/>
    <dgm:cxn modelId="{EA772099-7244-4466-ACB9-7CC3CAF69411}" type="presOf" srcId="{CC8C0012-3319-47CF-87CE-315D47D70BD4}" destId="{2777347E-2D1D-4DF6-9A46-CBF7DA70FE48}" srcOrd="0" destOrd="0" presId="urn:microsoft.com/office/officeart/2005/8/layout/vList2"/>
    <dgm:cxn modelId="{07A81BAD-337C-4C90-9F52-5B9B9C67A762}" type="presOf" srcId="{575B9BAF-AE65-464A-A295-FA81A2A1B55B}" destId="{B3C5AB61-82EF-4055-ABA3-D5DE9F11A3B1}" srcOrd="0" destOrd="0" presId="urn:microsoft.com/office/officeart/2005/8/layout/vList2"/>
    <dgm:cxn modelId="{825186B6-9096-49C3-A180-90EE7A773654}" srcId="{5E257D55-8775-4015-8207-C6DCDB6D36EF}" destId="{CC8C0012-3319-47CF-87CE-315D47D70BD4}" srcOrd="0" destOrd="0" parTransId="{CE9D9E91-222D-4B88-9DA7-F35717F91125}" sibTransId="{28CE5C3D-ADC1-4823-860D-8E4BD2C611E3}"/>
    <dgm:cxn modelId="{4C0027EC-426F-43F8-B348-245FC279A262}" type="presOf" srcId="{FC71AC3E-0951-4C88-B8BB-D3C0DA153D16}" destId="{B025D46D-6E68-4511-AC2E-749845E0783B}" srcOrd="0" destOrd="0" presId="urn:microsoft.com/office/officeart/2005/8/layout/vList2"/>
    <dgm:cxn modelId="{631D0FF5-CABA-491B-9C91-F5B294259025}" srcId="{5E257D55-8775-4015-8207-C6DCDB6D36EF}" destId="{F27694D9-C6D8-4C4B-BD5B-43CDEB3D770A}" srcOrd="3" destOrd="0" parTransId="{71AD8165-DFE2-4CF2-816E-BC9FE683C83E}" sibTransId="{512E5430-CB41-4899-A604-4A5B42A57444}"/>
    <dgm:cxn modelId="{D00A7DF5-6878-4FD5-9B1D-F11DB5A2463A}" srcId="{5E257D55-8775-4015-8207-C6DCDB6D36EF}" destId="{FC71AC3E-0951-4C88-B8BB-D3C0DA153D16}" srcOrd="5" destOrd="0" parTransId="{3BC12FD2-B480-4965-A92B-8CB6D1C4EEF5}" sibTransId="{37EC8F05-509F-4F30-9AD6-FB8F558F71A9}"/>
    <dgm:cxn modelId="{E1DE4B63-47A7-49E1-A3EB-C00305C6F2DE}" type="presParOf" srcId="{67329920-0DD9-4FB9-9AF6-40427B45E59A}" destId="{2777347E-2D1D-4DF6-9A46-CBF7DA70FE48}" srcOrd="0" destOrd="0" presId="urn:microsoft.com/office/officeart/2005/8/layout/vList2"/>
    <dgm:cxn modelId="{C669C085-7651-49F2-80C9-0C9E80D09C75}" type="presParOf" srcId="{67329920-0DD9-4FB9-9AF6-40427B45E59A}" destId="{C349B6DB-63AD-48EC-9F4A-546D41DB2ADD}" srcOrd="1" destOrd="0" presId="urn:microsoft.com/office/officeart/2005/8/layout/vList2"/>
    <dgm:cxn modelId="{D5392130-1E95-401F-8C74-87DEF14A6C0F}" type="presParOf" srcId="{67329920-0DD9-4FB9-9AF6-40427B45E59A}" destId="{20D82E77-D7B8-4DF7-840F-5482719B2FCF}" srcOrd="2" destOrd="0" presId="urn:microsoft.com/office/officeart/2005/8/layout/vList2"/>
    <dgm:cxn modelId="{C68178EA-449E-49C0-8C21-ABE6B3745C88}" type="presParOf" srcId="{67329920-0DD9-4FB9-9AF6-40427B45E59A}" destId="{85282DC9-35DB-45AA-847B-14EFFEBAAEDB}" srcOrd="3" destOrd="0" presId="urn:microsoft.com/office/officeart/2005/8/layout/vList2"/>
    <dgm:cxn modelId="{32E306C1-6CA5-4DA7-9803-5F4F7BC6194C}" type="presParOf" srcId="{67329920-0DD9-4FB9-9AF6-40427B45E59A}" destId="{B3C5AB61-82EF-4055-ABA3-D5DE9F11A3B1}" srcOrd="4" destOrd="0" presId="urn:microsoft.com/office/officeart/2005/8/layout/vList2"/>
    <dgm:cxn modelId="{142F07FC-2397-4398-89A7-91F828FD3F0C}" type="presParOf" srcId="{67329920-0DD9-4FB9-9AF6-40427B45E59A}" destId="{8EA902E4-C666-42E8-88F2-30DE0D0E81E6}" srcOrd="5" destOrd="0" presId="urn:microsoft.com/office/officeart/2005/8/layout/vList2"/>
    <dgm:cxn modelId="{D416C98D-EC36-4136-9EF2-8A1CB70A45E3}" type="presParOf" srcId="{67329920-0DD9-4FB9-9AF6-40427B45E59A}" destId="{F7570F23-81CF-4BEB-B3EC-82A69DB046DB}" srcOrd="6" destOrd="0" presId="urn:microsoft.com/office/officeart/2005/8/layout/vList2"/>
    <dgm:cxn modelId="{36127CFB-072D-4DA1-8595-AE14BE20844D}" type="presParOf" srcId="{67329920-0DD9-4FB9-9AF6-40427B45E59A}" destId="{D0E7DB24-D43A-4043-8B6C-FB3EB09E145D}" srcOrd="7" destOrd="0" presId="urn:microsoft.com/office/officeart/2005/8/layout/vList2"/>
    <dgm:cxn modelId="{10876569-EADD-48EB-9F1A-0DF7CBF89397}" type="presParOf" srcId="{67329920-0DD9-4FB9-9AF6-40427B45E59A}" destId="{33135295-FFD1-4DF7-B47B-A855C5DDA0C9}" srcOrd="8" destOrd="0" presId="urn:microsoft.com/office/officeart/2005/8/layout/vList2"/>
    <dgm:cxn modelId="{1574113A-7411-4AC1-87DE-8F6907C240E1}" type="presParOf" srcId="{67329920-0DD9-4FB9-9AF6-40427B45E59A}" destId="{4B0A57A8-7090-45EE-9CE5-AE17AC6507B2}" srcOrd="9" destOrd="0" presId="urn:microsoft.com/office/officeart/2005/8/layout/vList2"/>
    <dgm:cxn modelId="{CFD60129-BD80-4D69-9832-3FE02B363C18}" type="presParOf" srcId="{67329920-0DD9-4FB9-9AF6-40427B45E59A}" destId="{B025D46D-6E68-4511-AC2E-749845E0783B}"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FAE6BC-8DF9-42ED-992F-1316A4F1F87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795926EF-962B-4CC0-92B6-4B861C5BEC74}">
      <dgm:prSet/>
      <dgm:spPr/>
      <dgm:t>
        <a:bodyPr/>
        <a:lstStyle/>
        <a:p>
          <a:r>
            <a:rPr lang="en-US"/>
            <a:t>Long working hours and night/irregular shifts</a:t>
          </a:r>
        </a:p>
      </dgm:t>
    </dgm:pt>
    <dgm:pt modelId="{62828FEE-FD72-4AF9-AB50-08E5E5C3B277}" type="parTrans" cxnId="{BAD1F3ED-57DF-4635-AE1E-CF9467AA321B}">
      <dgm:prSet/>
      <dgm:spPr/>
      <dgm:t>
        <a:bodyPr/>
        <a:lstStyle/>
        <a:p>
          <a:endParaRPr lang="en-US"/>
        </a:p>
      </dgm:t>
    </dgm:pt>
    <dgm:pt modelId="{9E3370B5-5C62-4220-824C-735B5F89992A}" type="sibTrans" cxnId="{BAD1F3ED-57DF-4635-AE1E-CF9467AA321B}">
      <dgm:prSet/>
      <dgm:spPr/>
      <dgm:t>
        <a:bodyPr/>
        <a:lstStyle/>
        <a:p>
          <a:endParaRPr lang="en-US"/>
        </a:p>
      </dgm:t>
    </dgm:pt>
    <dgm:pt modelId="{83042686-630D-4419-9AB3-D7C1DAE6C15D}">
      <dgm:prSet/>
      <dgm:spPr/>
      <dgm:t>
        <a:bodyPr/>
        <a:lstStyle/>
        <a:p>
          <a:r>
            <a:rPr lang="en-US"/>
            <a:t>Poor sleep quality and fatigue</a:t>
          </a:r>
        </a:p>
      </dgm:t>
    </dgm:pt>
    <dgm:pt modelId="{3D806768-37B5-4FC4-810E-541093F24B24}" type="parTrans" cxnId="{4B5ED91C-2158-4202-8F5C-5B68E62EEDF2}">
      <dgm:prSet/>
      <dgm:spPr/>
      <dgm:t>
        <a:bodyPr/>
        <a:lstStyle/>
        <a:p>
          <a:endParaRPr lang="en-US"/>
        </a:p>
      </dgm:t>
    </dgm:pt>
    <dgm:pt modelId="{E22EE207-ED01-4CAF-8EC8-BBB116D76BF5}" type="sibTrans" cxnId="{4B5ED91C-2158-4202-8F5C-5B68E62EEDF2}">
      <dgm:prSet/>
      <dgm:spPr/>
      <dgm:t>
        <a:bodyPr/>
        <a:lstStyle/>
        <a:p>
          <a:endParaRPr lang="en-US"/>
        </a:p>
      </dgm:t>
    </dgm:pt>
    <dgm:pt modelId="{826609D2-814E-44E2-8DA0-EC64148FEDF6}">
      <dgm:prSet/>
      <dgm:spPr/>
      <dgm:t>
        <a:bodyPr/>
        <a:lstStyle/>
        <a:p>
          <a:r>
            <a:rPr lang="en-US" dirty="0"/>
            <a:t>High job demands and time pressure</a:t>
          </a:r>
        </a:p>
      </dgm:t>
    </dgm:pt>
    <dgm:pt modelId="{C3AAE96D-8B1C-4105-86B8-04FC8F338978}" type="parTrans" cxnId="{DC5ACFAA-7555-446D-9373-67EDDE397E27}">
      <dgm:prSet/>
      <dgm:spPr/>
      <dgm:t>
        <a:bodyPr/>
        <a:lstStyle/>
        <a:p>
          <a:endParaRPr lang="en-US"/>
        </a:p>
      </dgm:t>
    </dgm:pt>
    <dgm:pt modelId="{8423448E-0EC1-4EFE-A1F8-A09A1B9AA02C}" type="sibTrans" cxnId="{DC5ACFAA-7555-446D-9373-67EDDE397E27}">
      <dgm:prSet/>
      <dgm:spPr/>
      <dgm:t>
        <a:bodyPr/>
        <a:lstStyle/>
        <a:p>
          <a:endParaRPr lang="en-US"/>
        </a:p>
      </dgm:t>
    </dgm:pt>
    <dgm:pt modelId="{9B8A80D1-098F-4895-8747-6F21D72F4F60}">
      <dgm:prSet/>
      <dgm:spPr/>
      <dgm:t>
        <a:bodyPr/>
        <a:lstStyle/>
        <a:p>
          <a:r>
            <a:rPr lang="en-US"/>
            <a:t>Long duration at sea</a:t>
          </a:r>
        </a:p>
      </dgm:t>
    </dgm:pt>
    <dgm:pt modelId="{15EFF375-8666-4A00-9F88-AC6B5A1DF6C8}" type="parTrans" cxnId="{8166818E-6F28-43AB-9EE2-5FF715EB0625}">
      <dgm:prSet/>
      <dgm:spPr/>
      <dgm:t>
        <a:bodyPr/>
        <a:lstStyle/>
        <a:p>
          <a:endParaRPr lang="en-US"/>
        </a:p>
      </dgm:t>
    </dgm:pt>
    <dgm:pt modelId="{06D22423-7D5E-4D68-9608-872290ECBB2E}" type="sibTrans" cxnId="{8166818E-6F28-43AB-9EE2-5FF715EB0625}">
      <dgm:prSet/>
      <dgm:spPr/>
      <dgm:t>
        <a:bodyPr/>
        <a:lstStyle/>
        <a:p>
          <a:endParaRPr lang="en-US"/>
        </a:p>
      </dgm:t>
    </dgm:pt>
    <dgm:pt modelId="{20A2F4C9-7EA8-46BB-9349-84F05E102930}">
      <dgm:prSet/>
      <dgm:spPr/>
      <dgm:t>
        <a:bodyPr/>
        <a:lstStyle/>
        <a:p>
          <a:r>
            <a:rPr lang="en-US"/>
            <a:t>Job insecurity and scheduling uncertainty</a:t>
          </a:r>
        </a:p>
      </dgm:t>
    </dgm:pt>
    <dgm:pt modelId="{91DD74BE-7E7C-40FC-9492-5F2AC8B8D2E4}" type="parTrans" cxnId="{CD196B2E-450F-412B-8AFD-4E90C7170BF8}">
      <dgm:prSet/>
      <dgm:spPr/>
      <dgm:t>
        <a:bodyPr/>
        <a:lstStyle/>
        <a:p>
          <a:endParaRPr lang="en-US"/>
        </a:p>
      </dgm:t>
    </dgm:pt>
    <dgm:pt modelId="{4D6D5D3C-E727-449D-9504-C8FBB54CF815}" type="sibTrans" cxnId="{CD196B2E-450F-412B-8AFD-4E90C7170BF8}">
      <dgm:prSet/>
      <dgm:spPr/>
      <dgm:t>
        <a:bodyPr/>
        <a:lstStyle/>
        <a:p>
          <a:endParaRPr lang="en-US"/>
        </a:p>
      </dgm:t>
    </dgm:pt>
    <dgm:pt modelId="{0967E3DA-CFF4-4494-9423-87DFD4F3F975}">
      <dgm:prSet/>
      <dgm:spPr/>
      <dgm:t>
        <a:bodyPr/>
        <a:lstStyle/>
        <a:p>
          <a:r>
            <a:rPr lang="en-US"/>
            <a:t>Limited autonomy and lack of control</a:t>
          </a:r>
        </a:p>
      </dgm:t>
    </dgm:pt>
    <dgm:pt modelId="{6F93DBA1-68CA-4D95-9443-FA863F9FC82A}" type="parTrans" cxnId="{ED24E9D1-4DE5-4B58-BAE7-182C96D962A1}">
      <dgm:prSet/>
      <dgm:spPr/>
      <dgm:t>
        <a:bodyPr/>
        <a:lstStyle/>
        <a:p>
          <a:endParaRPr lang="en-US"/>
        </a:p>
      </dgm:t>
    </dgm:pt>
    <dgm:pt modelId="{B8F75A1B-A01D-4CC8-8678-8916CBE94B4F}" type="sibTrans" cxnId="{ED24E9D1-4DE5-4B58-BAE7-182C96D962A1}">
      <dgm:prSet/>
      <dgm:spPr/>
      <dgm:t>
        <a:bodyPr/>
        <a:lstStyle/>
        <a:p>
          <a:endParaRPr lang="en-US"/>
        </a:p>
      </dgm:t>
    </dgm:pt>
    <dgm:pt modelId="{C7EC4CC8-BAB6-4B29-9B14-1F0AE89B71AF}" type="pres">
      <dgm:prSet presAssocID="{06FAE6BC-8DF9-42ED-992F-1316A4F1F87C}" presName="linear" presStyleCnt="0">
        <dgm:presLayoutVars>
          <dgm:animLvl val="lvl"/>
          <dgm:resizeHandles val="exact"/>
        </dgm:presLayoutVars>
      </dgm:prSet>
      <dgm:spPr/>
    </dgm:pt>
    <dgm:pt modelId="{77EE55DE-BA77-4713-8084-9160B19AFA41}" type="pres">
      <dgm:prSet presAssocID="{795926EF-962B-4CC0-92B6-4B861C5BEC74}" presName="parentText" presStyleLbl="node1" presStyleIdx="0" presStyleCnt="6">
        <dgm:presLayoutVars>
          <dgm:chMax val="0"/>
          <dgm:bulletEnabled val="1"/>
        </dgm:presLayoutVars>
      </dgm:prSet>
      <dgm:spPr/>
    </dgm:pt>
    <dgm:pt modelId="{2073C5FF-C25D-4391-99CF-F2EC14EA700A}" type="pres">
      <dgm:prSet presAssocID="{9E3370B5-5C62-4220-824C-735B5F89992A}" presName="spacer" presStyleCnt="0"/>
      <dgm:spPr/>
    </dgm:pt>
    <dgm:pt modelId="{EB5A9285-F2AB-48A2-B110-EFECBDA7D695}" type="pres">
      <dgm:prSet presAssocID="{83042686-630D-4419-9AB3-D7C1DAE6C15D}" presName="parentText" presStyleLbl="node1" presStyleIdx="1" presStyleCnt="6">
        <dgm:presLayoutVars>
          <dgm:chMax val="0"/>
          <dgm:bulletEnabled val="1"/>
        </dgm:presLayoutVars>
      </dgm:prSet>
      <dgm:spPr/>
    </dgm:pt>
    <dgm:pt modelId="{9CD037EA-F32A-4261-BB66-0AA368CFDBD3}" type="pres">
      <dgm:prSet presAssocID="{E22EE207-ED01-4CAF-8EC8-BBB116D76BF5}" presName="spacer" presStyleCnt="0"/>
      <dgm:spPr/>
    </dgm:pt>
    <dgm:pt modelId="{9EC9204F-C969-4898-A7BA-C4F1AE0CA489}" type="pres">
      <dgm:prSet presAssocID="{826609D2-814E-44E2-8DA0-EC64148FEDF6}" presName="parentText" presStyleLbl="node1" presStyleIdx="2" presStyleCnt="6">
        <dgm:presLayoutVars>
          <dgm:chMax val="0"/>
          <dgm:bulletEnabled val="1"/>
        </dgm:presLayoutVars>
      </dgm:prSet>
      <dgm:spPr/>
    </dgm:pt>
    <dgm:pt modelId="{69AEEFE5-61DE-4F06-B717-9B176F9B73E3}" type="pres">
      <dgm:prSet presAssocID="{8423448E-0EC1-4EFE-A1F8-A09A1B9AA02C}" presName="spacer" presStyleCnt="0"/>
      <dgm:spPr/>
    </dgm:pt>
    <dgm:pt modelId="{E27F3DB6-D983-478F-AFA6-51CAFB93786C}" type="pres">
      <dgm:prSet presAssocID="{9B8A80D1-098F-4895-8747-6F21D72F4F60}" presName="parentText" presStyleLbl="node1" presStyleIdx="3" presStyleCnt="6">
        <dgm:presLayoutVars>
          <dgm:chMax val="0"/>
          <dgm:bulletEnabled val="1"/>
        </dgm:presLayoutVars>
      </dgm:prSet>
      <dgm:spPr/>
    </dgm:pt>
    <dgm:pt modelId="{4AF9A253-D6DF-4A44-9BD9-86F1837572B5}" type="pres">
      <dgm:prSet presAssocID="{06D22423-7D5E-4D68-9608-872290ECBB2E}" presName="spacer" presStyleCnt="0"/>
      <dgm:spPr/>
    </dgm:pt>
    <dgm:pt modelId="{ED34EA6E-B405-4AC4-A5BE-E8CC9704406F}" type="pres">
      <dgm:prSet presAssocID="{20A2F4C9-7EA8-46BB-9349-84F05E102930}" presName="parentText" presStyleLbl="node1" presStyleIdx="4" presStyleCnt="6">
        <dgm:presLayoutVars>
          <dgm:chMax val="0"/>
          <dgm:bulletEnabled val="1"/>
        </dgm:presLayoutVars>
      </dgm:prSet>
      <dgm:spPr/>
    </dgm:pt>
    <dgm:pt modelId="{D6C04CEC-9D15-4DEE-B3EA-204EDAC95272}" type="pres">
      <dgm:prSet presAssocID="{4D6D5D3C-E727-449D-9504-C8FBB54CF815}" presName="spacer" presStyleCnt="0"/>
      <dgm:spPr/>
    </dgm:pt>
    <dgm:pt modelId="{DD2394B0-AB2C-4D01-86BD-FF9682F12A1D}" type="pres">
      <dgm:prSet presAssocID="{0967E3DA-CFF4-4494-9423-87DFD4F3F975}" presName="parentText" presStyleLbl="node1" presStyleIdx="5" presStyleCnt="6">
        <dgm:presLayoutVars>
          <dgm:chMax val="0"/>
          <dgm:bulletEnabled val="1"/>
        </dgm:presLayoutVars>
      </dgm:prSet>
      <dgm:spPr/>
    </dgm:pt>
  </dgm:ptLst>
  <dgm:cxnLst>
    <dgm:cxn modelId="{48505402-C989-4375-9C99-FF95E45A35A7}" type="presOf" srcId="{0967E3DA-CFF4-4494-9423-87DFD4F3F975}" destId="{DD2394B0-AB2C-4D01-86BD-FF9682F12A1D}" srcOrd="0" destOrd="0" presId="urn:microsoft.com/office/officeart/2005/8/layout/vList2"/>
    <dgm:cxn modelId="{DC67B819-A409-4358-9B01-9B8EFC8D57D9}" type="presOf" srcId="{9B8A80D1-098F-4895-8747-6F21D72F4F60}" destId="{E27F3DB6-D983-478F-AFA6-51CAFB93786C}" srcOrd="0" destOrd="0" presId="urn:microsoft.com/office/officeart/2005/8/layout/vList2"/>
    <dgm:cxn modelId="{4B5ED91C-2158-4202-8F5C-5B68E62EEDF2}" srcId="{06FAE6BC-8DF9-42ED-992F-1316A4F1F87C}" destId="{83042686-630D-4419-9AB3-D7C1DAE6C15D}" srcOrd="1" destOrd="0" parTransId="{3D806768-37B5-4FC4-810E-541093F24B24}" sibTransId="{E22EE207-ED01-4CAF-8EC8-BBB116D76BF5}"/>
    <dgm:cxn modelId="{CD196B2E-450F-412B-8AFD-4E90C7170BF8}" srcId="{06FAE6BC-8DF9-42ED-992F-1316A4F1F87C}" destId="{20A2F4C9-7EA8-46BB-9349-84F05E102930}" srcOrd="4" destOrd="0" parTransId="{91DD74BE-7E7C-40FC-9492-5F2AC8B8D2E4}" sibTransId="{4D6D5D3C-E727-449D-9504-C8FBB54CF815}"/>
    <dgm:cxn modelId="{63D64367-1BBA-444E-B4CA-3E6B0890C11C}" type="presOf" srcId="{83042686-630D-4419-9AB3-D7C1DAE6C15D}" destId="{EB5A9285-F2AB-48A2-B110-EFECBDA7D695}" srcOrd="0" destOrd="0" presId="urn:microsoft.com/office/officeart/2005/8/layout/vList2"/>
    <dgm:cxn modelId="{C3F5F548-EC53-4DC7-88F2-BA3445DFF993}" type="presOf" srcId="{06FAE6BC-8DF9-42ED-992F-1316A4F1F87C}" destId="{C7EC4CC8-BAB6-4B29-9B14-1F0AE89B71AF}" srcOrd="0" destOrd="0" presId="urn:microsoft.com/office/officeart/2005/8/layout/vList2"/>
    <dgm:cxn modelId="{DF0F0C6D-703F-4CA5-9A69-5ABE57E1EBCD}" type="presOf" srcId="{795926EF-962B-4CC0-92B6-4B861C5BEC74}" destId="{77EE55DE-BA77-4713-8084-9160B19AFA41}" srcOrd="0" destOrd="0" presId="urn:microsoft.com/office/officeart/2005/8/layout/vList2"/>
    <dgm:cxn modelId="{8166818E-6F28-43AB-9EE2-5FF715EB0625}" srcId="{06FAE6BC-8DF9-42ED-992F-1316A4F1F87C}" destId="{9B8A80D1-098F-4895-8747-6F21D72F4F60}" srcOrd="3" destOrd="0" parTransId="{15EFF375-8666-4A00-9F88-AC6B5A1DF6C8}" sibTransId="{06D22423-7D5E-4D68-9608-872290ECBB2E}"/>
    <dgm:cxn modelId="{DC5ACFAA-7555-446D-9373-67EDDE397E27}" srcId="{06FAE6BC-8DF9-42ED-992F-1316A4F1F87C}" destId="{826609D2-814E-44E2-8DA0-EC64148FEDF6}" srcOrd="2" destOrd="0" parTransId="{C3AAE96D-8B1C-4105-86B8-04FC8F338978}" sibTransId="{8423448E-0EC1-4EFE-A1F8-A09A1B9AA02C}"/>
    <dgm:cxn modelId="{7FB1F8AD-7374-4713-87D3-89E7A6F835F1}" type="presOf" srcId="{20A2F4C9-7EA8-46BB-9349-84F05E102930}" destId="{ED34EA6E-B405-4AC4-A5BE-E8CC9704406F}" srcOrd="0" destOrd="0" presId="urn:microsoft.com/office/officeart/2005/8/layout/vList2"/>
    <dgm:cxn modelId="{75CA1FCA-1E6D-4928-8846-12E8532A9688}" type="presOf" srcId="{826609D2-814E-44E2-8DA0-EC64148FEDF6}" destId="{9EC9204F-C969-4898-A7BA-C4F1AE0CA489}" srcOrd="0" destOrd="0" presId="urn:microsoft.com/office/officeart/2005/8/layout/vList2"/>
    <dgm:cxn modelId="{ED24E9D1-4DE5-4B58-BAE7-182C96D962A1}" srcId="{06FAE6BC-8DF9-42ED-992F-1316A4F1F87C}" destId="{0967E3DA-CFF4-4494-9423-87DFD4F3F975}" srcOrd="5" destOrd="0" parTransId="{6F93DBA1-68CA-4D95-9443-FA863F9FC82A}" sibTransId="{B8F75A1B-A01D-4CC8-8678-8916CBE94B4F}"/>
    <dgm:cxn modelId="{BAD1F3ED-57DF-4635-AE1E-CF9467AA321B}" srcId="{06FAE6BC-8DF9-42ED-992F-1316A4F1F87C}" destId="{795926EF-962B-4CC0-92B6-4B861C5BEC74}" srcOrd="0" destOrd="0" parTransId="{62828FEE-FD72-4AF9-AB50-08E5E5C3B277}" sibTransId="{9E3370B5-5C62-4220-824C-735B5F89992A}"/>
    <dgm:cxn modelId="{C7660004-B016-41BE-A801-3A6256308727}" type="presParOf" srcId="{C7EC4CC8-BAB6-4B29-9B14-1F0AE89B71AF}" destId="{77EE55DE-BA77-4713-8084-9160B19AFA41}" srcOrd="0" destOrd="0" presId="urn:microsoft.com/office/officeart/2005/8/layout/vList2"/>
    <dgm:cxn modelId="{1AD1F303-1CFD-4815-BFEC-2715C11D6CC5}" type="presParOf" srcId="{C7EC4CC8-BAB6-4B29-9B14-1F0AE89B71AF}" destId="{2073C5FF-C25D-4391-99CF-F2EC14EA700A}" srcOrd="1" destOrd="0" presId="urn:microsoft.com/office/officeart/2005/8/layout/vList2"/>
    <dgm:cxn modelId="{C695174E-C3E2-4367-82D1-E2268D21C778}" type="presParOf" srcId="{C7EC4CC8-BAB6-4B29-9B14-1F0AE89B71AF}" destId="{EB5A9285-F2AB-48A2-B110-EFECBDA7D695}" srcOrd="2" destOrd="0" presId="urn:microsoft.com/office/officeart/2005/8/layout/vList2"/>
    <dgm:cxn modelId="{D2DBC596-E03A-4599-98E9-E08C63C750CD}" type="presParOf" srcId="{C7EC4CC8-BAB6-4B29-9B14-1F0AE89B71AF}" destId="{9CD037EA-F32A-4261-BB66-0AA368CFDBD3}" srcOrd="3" destOrd="0" presId="urn:microsoft.com/office/officeart/2005/8/layout/vList2"/>
    <dgm:cxn modelId="{2C03C958-FF87-4738-B9C9-DE47E89F423F}" type="presParOf" srcId="{C7EC4CC8-BAB6-4B29-9B14-1F0AE89B71AF}" destId="{9EC9204F-C969-4898-A7BA-C4F1AE0CA489}" srcOrd="4" destOrd="0" presId="urn:microsoft.com/office/officeart/2005/8/layout/vList2"/>
    <dgm:cxn modelId="{67E66726-B501-42C3-AC1A-89CE5322AEE8}" type="presParOf" srcId="{C7EC4CC8-BAB6-4B29-9B14-1F0AE89B71AF}" destId="{69AEEFE5-61DE-4F06-B717-9B176F9B73E3}" srcOrd="5" destOrd="0" presId="urn:microsoft.com/office/officeart/2005/8/layout/vList2"/>
    <dgm:cxn modelId="{4BE16E0A-E699-46AC-85DE-745440093D86}" type="presParOf" srcId="{C7EC4CC8-BAB6-4B29-9B14-1F0AE89B71AF}" destId="{E27F3DB6-D983-478F-AFA6-51CAFB93786C}" srcOrd="6" destOrd="0" presId="urn:microsoft.com/office/officeart/2005/8/layout/vList2"/>
    <dgm:cxn modelId="{DB234D86-3013-4FFC-ADD7-F9BC2C6A2E47}" type="presParOf" srcId="{C7EC4CC8-BAB6-4B29-9B14-1F0AE89B71AF}" destId="{4AF9A253-D6DF-4A44-9BD9-86F1837572B5}" srcOrd="7" destOrd="0" presId="urn:microsoft.com/office/officeart/2005/8/layout/vList2"/>
    <dgm:cxn modelId="{09D0F040-76A0-4547-BCA7-AF2B29B4D89A}" type="presParOf" srcId="{C7EC4CC8-BAB6-4B29-9B14-1F0AE89B71AF}" destId="{ED34EA6E-B405-4AC4-A5BE-E8CC9704406F}" srcOrd="8" destOrd="0" presId="urn:microsoft.com/office/officeart/2005/8/layout/vList2"/>
    <dgm:cxn modelId="{69B67B9B-541B-4F44-9F56-B6AFE4DC1C80}" type="presParOf" srcId="{C7EC4CC8-BAB6-4B29-9B14-1F0AE89B71AF}" destId="{D6C04CEC-9D15-4DEE-B3EA-204EDAC95272}" srcOrd="9" destOrd="0" presId="urn:microsoft.com/office/officeart/2005/8/layout/vList2"/>
    <dgm:cxn modelId="{B4E2D37C-82CD-4D1A-ABAB-863AFCF05041}" type="presParOf" srcId="{C7EC4CC8-BAB6-4B29-9B14-1F0AE89B71AF}" destId="{DD2394B0-AB2C-4D01-86BD-FF9682F12A1D}"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3A24109-4D2E-4670-941E-3284D13AA134}"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90D375FB-55D1-4DFB-98E0-7CE0F05540F6}">
      <dgm:prSet/>
      <dgm:spPr/>
      <dgm:t>
        <a:bodyPr/>
        <a:lstStyle/>
        <a:p>
          <a:r>
            <a:rPr lang="en-US"/>
            <a:t>Poor team cohesion and interpersonal conflict</a:t>
          </a:r>
        </a:p>
      </dgm:t>
    </dgm:pt>
    <dgm:pt modelId="{43FB0EAA-4708-4682-9874-7CD85E8BEC44}" type="parTrans" cxnId="{3A10D71B-3AA6-4939-9D38-846A832A2030}">
      <dgm:prSet/>
      <dgm:spPr/>
      <dgm:t>
        <a:bodyPr/>
        <a:lstStyle/>
        <a:p>
          <a:endParaRPr lang="en-US"/>
        </a:p>
      </dgm:t>
    </dgm:pt>
    <dgm:pt modelId="{FE8FB7C8-FD98-4CBF-B197-A22001BB9298}" type="sibTrans" cxnId="{3A10D71B-3AA6-4939-9D38-846A832A2030}">
      <dgm:prSet/>
      <dgm:spPr/>
      <dgm:t>
        <a:bodyPr/>
        <a:lstStyle/>
        <a:p>
          <a:endParaRPr lang="en-US"/>
        </a:p>
      </dgm:t>
    </dgm:pt>
    <dgm:pt modelId="{9A4DAA70-3230-476B-83B2-8705DC75DB62}">
      <dgm:prSet/>
      <dgm:spPr/>
      <dgm:t>
        <a:bodyPr/>
        <a:lstStyle/>
        <a:p>
          <a:r>
            <a:rPr lang="en-US"/>
            <a:t>Weak supervisor and management support</a:t>
          </a:r>
        </a:p>
      </dgm:t>
    </dgm:pt>
    <dgm:pt modelId="{9AE5F1C7-D89B-4047-9799-C87B05F9C0EE}" type="parTrans" cxnId="{202886E6-127B-4EFB-8AF4-987D5F41E647}">
      <dgm:prSet/>
      <dgm:spPr/>
      <dgm:t>
        <a:bodyPr/>
        <a:lstStyle/>
        <a:p>
          <a:endParaRPr lang="en-US"/>
        </a:p>
      </dgm:t>
    </dgm:pt>
    <dgm:pt modelId="{8B007837-6111-4A8B-BB86-476DD02180C6}" type="sibTrans" cxnId="{202886E6-127B-4EFB-8AF4-987D5F41E647}">
      <dgm:prSet/>
      <dgm:spPr/>
      <dgm:t>
        <a:bodyPr/>
        <a:lstStyle/>
        <a:p>
          <a:endParaRPr lang="en-US"/>
        </a:p>
      </dgm:t>
    </dgm:pt>
    <dgm:pt modelId="{995BFA54-6225-4D99-8DEE-787FC2E230E8}">
      <dgm:prSet/>
      <dgm:spPr/>
      <dgm:t>
        <a:bodyPr/>
        <a:lstStyle/>
        <a:p>
          <a:r>
            <a:rPr lang="en-US"/>
            <a:t>Perceived lack of organizational care</a:t>
          </a:r>
        </a:p>
      </dgm:t>
    </dgm:pt>
    <dgm:pt modelId="{82E02AA6-86AA-4107-AD90-B1BFE79C03F2}" type="parTrans" cxnId="{974B90BB-EBAD-4477-9983-C66469A77CC3}">
      <dgm:prSet/>
      <dgm:spPr/>
      <dgm:t>
        <a:bodyPr/>
        <a:lstStyle/>
        <a:p>
          <a:endParaRPr lang="en-US"/>
        </a:p>
      </dgm:t>
    </dgm:pt>
    <dgm:pt modelId="{FFCE5AEB-D1E4-4EF4-8814-0D97BB454958}" type="sibTrans" cxnId="{974B90BB-EBAD-4477-9983-C66469A77CC3}">
      <dgm:prSet/>
      <dgm:spPr/>
      <dgm:t>
        <a:bodyPr/>
        <a:lstStyle/>
        <a:p>
          <a:endParaRPr lang="en-US"/>
        </a:p>
      </dgm:t>
    </dgm:pt>
    <dgm:pt modelId="{9E94DF23-BBE3-4091-A14D-48FE2E8B4D17}">
      <dgm:prSet/>
      <dgm:spPr/>
      <dgm:t>
        <a:bodyPr/>
        <a:lstStyle/>
        <a:p>
          <a:r>
            <a:rPr lang="en-US"/>
            <a:t>Negative safety climate</a:t>
          </a:r>
        </a:p>
      </dgm:t>
    </dgm:pt>
    <dgm:pt modelId="{1E1D25EC-7196-4BBB-98BE-14BACA3D2EB0}" type="parTrans" cxnId="{84837784-01E1-4466-B590-D2C3B2C461EE}">
      <dgm:prSet/>
      <dgm:spPr/>
      <dgm:t>
        <a:bodyPr/>
        <a:lstStyle/>
        <a:p>
          <a:endParaRPr lang="en-US"/>
        </a:p>
      </dgm:t>
    </dgm:pt>
    <dgm:pt modelId="{DB6AD4C8-A6C6-4C2E-8AD2-A3D88AADEEE3}" type="sibTrans" cxnId="{84837784-01E1-4466-B590-D2C3B2C461EE}">
      <dgm:prSet/>
      <dgm:spPr/>
      <dgm:t>
        <a:bodyPr/>
        <a:lstStyle/>
        <a:p>
          <a:endParaRPr lang="en-US"/>
        </a:p>
      </dgm:t>
    </dgm:pt>
    <dgm:pt modelId="{3D49986E-B00F-4F26-912D-068B0BD8BE94}">
      <dgm:prSet/>
      <dgm:spPr/>
      <dgm:t>
        <a:bodyPr/>
        <a:lstStyle/>
        <a:p>
          <a:r>
            <a:rPr lang="en-US"/>
            <a:t>Limited social and organizational support systems</a:t>
          </a:r>
        </a:p>
      </dgm:t>
    </dgm:pt>
    <dgm:pt modelId="{8DD62AFE-5726-49FF-AF21-77FE2F10350C}" type="parTrans" cxnId="{AA97B948-75A5-469A-BBE4-41D8E532F516}">
      <dgm:prSet/>
      <dgm:spPr/>
      <dgm:t>
        <a:bodyPr/>
        <a:lstStyle/>
        <a:p>
          <a:endParaRPr lang="en-US"/>
        </a:p>
      </dgm:t>
    </dgm:pt>
    <dgm:pt modelId="{1A4C831C-0DA7-41A8-8142-411C54C934CB}" type="sibTrans" cxnId="{AA97B948-75A5-469A-BBE4-41D8E532F516}">
      <dgm:prSet/>
      <dgm:spPr/>
      <dgm:t>
        <a:bodyPr/>
        <a:lstStyle/>
        <a:p>
          <a:endParaRPr lang="en-US"/>
        </a:p>
      </dgm:t>
    </dgm:pt>
    <dgm:pt modelId="{F462D12D-2CC7-4CBE-A57D-AF50D50924D4}" type="pres">
      <dgm:prSet presAssocID="{B3A24109-4D2E-4670-941E-3284D13AA134}" presName="outerComposite" presStyleCnt="0">
        <dgm:presLayoutVars>
          <dgm:chMax val="5"/>
          <dgm:dir/>
          <dgm:resizeHandles val="exact"/>
        </dgm:presLayoutVars>
      </dgm:prSet>
      <dgm:spPr/>
    </dgm:pt>
    <dgm:pt modelId="{8D20CA98-7296-4D38-A9AC-90D7030F01BA}" type="pres">
      <dgm:prSet presAssocID="{B3A24109-4D2E-4670-941E-3284D13AA134}" presName="dummyMaxCanvas" presStyleCnt="0">
        <dgm:presLayoutVars/>
      </dgm:prSet>
      <dgm:spPr/>
    </dgm:pt>
    <dgm:pt modelId="{237804DF-8724-4A29-B33C-923E0611ED73}" type="pres">
      <dgm:prSet presAssocID="{B3A24109-4D2E-4670-941E-3284D13AA134}" presName="FiveNodes_1" presStyleLbl="node1" presStyleIdx="0" presStyleCnt="5">
        <dgm:presLayoutVars>
          <dgm:bulletEnabled val="1"/>
        </dgm:presLayoutVars>
      </dgm:prSet>
      <dgm:spPr/>
    </dgm:pt>
    <dgm:pt modelId="{23E6E0A8-E761-45B5-99C1-DFA3F0DBAB54}" type="pres">
      <dgm:prSet presAssocID="{B3A24109-4D2E-4670-941E-3284D13AA134}" presName="FiveNodes_2" presStyleLbl="node1" presStyleIdx="1" presStyleCnt="5">
        <dgm:presLayoutVars>
          <dgm:bulletEnabled val="1"/>
        </dgm:presLayoutVars>
      </dgm:prSet>
      <dgm:spPr/>
    </dgm:pt>
    <dgm:pt modelId="{59CEB984-7509-4FF5-80E2-2C86B90C6BFA}" type="pres">
      <dgm:prSet presAssocID="{B3A24109-4D2E-4670-941E-3284D13AA134}" presName="FiveNodes_3" presStyleLbl="node1" presStyleIdx="2" presStyleCnt="5">
        <dgm:presLayoutVars>
          <dgm:bulletEnabled val="1"/>
        </dgm:presLayoutVars>
      </dgm:prSet>
      <dgm:spPr/>
    </dgm:pt>
    <dgm:pt modelId="{33D28E80-8F0F-4642-8758-28CEDC6EE814}" type="pres">
      <dgm:prSet presAssocID="{B3A24109-4D2E-4670-941E-3284D13AA134}" presName="FiveNodes_4" presStyleLbl="node1" presStyleIdx="3" presStyleCnt="5">
        <dgm:presLayoutVars>
          <dgm:bulletEnabled val="1"/>
        </dgm:presLayoutVars>
      </dgm:prSet>
      <dgm:spPr/>
    </dgm:pt>
    <dgm:pt modelId="{127A1E62-15E0-4FDD-B0FC-A6507ED2AF39}" type="pres">
      <dgm:prSet presAssocID="{B3A24109-4D2E-4670-941E-3284D13AA134}" presName="FiveNodes_5" presStyleLbl="node1" presStyleIdx="4" presStyleCnt="5">
        <dgm:presLayoutVars>
          <dgm:bulletEnabled val="1"/>
        </dgm:presLayoutVars>
      </dgm:prSet>
      <dgm:spPr/>
    </dgm:pt>
    <dgm:pt modelId="{345DC3BD-C36C-4C09-AB96-93D68D17ACAF}" type="pres">
      <dgm:prSet presAssocID="{B3A24109-4D2E-4670-941E-3284D13AA134}" presName="FiveConn_1-2" presStyleLbl="fgAccFollowNode1" presStyleIdx="0" presStyleCnt="4">
        <dgm:presLayoutVars>
          <dgm:bulletEnabled val="1"/>
        </dgm:presLayoutVars>
      </dgm:prSet>
      <dgm:spPr/>
    </dgm:pt>
    <dgm:pt modelId="{B380C387-81DB-49A7-884B-835CA2CD2764}" type="pres">
      <dgm:prSet presAssocID="{B3A24109-4D2E-4670-941E-3284D13AA134}" presName="FiveConn_2-3" presStyleLbl="fgAccFollowNode1" presStyleIdx="1" presStyleCnt="4">
        <dgm:presLayoutVars>
          <dgm:bulletEnabled val="1"/>
        </dgm:presLayoutVars>
      </dgm:prSet>
      <dgm:spPr/>
    </dgm:pt>
    <dgm:pt modelId="{B79B7782-2E46-44B9-881E-5AD7099FCA43}" type="pres">
      <dgm:prSet presAssocID="{B3A24109-4D2E-4670-941E-3284D13AA134}" presName="FiveConn_3-4" presStyleLbl="fgAccFollowNode1" presStyleIdx="2" presStyleCnt="4">
        <dgm:presLayoutVars>
          <dgm:bulletEnabled val="1"/>
        </dgm:presLayoutVars>
      </dgm:prSet>
      <dgm:spPr/>
    </dgm:pt>
    <dgm:pt modelId="{43BCA6B0-BEA1-4BDF-98DD-B3FE7EEF1636}" type="pres">
      <dgm:prSet presAssocID="{B3A24109-4D2E-4670-941E-3284D13AA134}" presName="FiveConn_4-5" presStyleLbl="fgAccFollowNode1" presStyleIdx="3" presStyleCnt="4">
        <dgm:presLayoutVars>
          <dgm:bulletEnabled val="1"/>
        </dgm:presLayoutVars>
      </dgm:prSet>
      <dgm:spPr/>
    </dgm:pt>
    <dgm:pt modelId="{84F544AD-4D39-4974-8C92-B36F14A85D8B}" type="pres">
      <dgm:prSet presAssocID="{B3A24109-4D2E-4670-941E-3284D13AA134}" presName="FiveNodes_1_text" presStyleLbl="node1" presStyleIdx="4" presStyleCnt="5">
        <dgm:presLayoutVars>
          <dgm:bulletEnabled val="1"/>
        </dgm:presLayoutVars>
      </dgm:prSet>
      <dgm:spPr/>
    </dgm:pt>
    <dgm:pt modelId="{A0E84481-2EA0-4C98-8685-3FC07FB57DAB}" type="pres">
      <dgm:prSet presAssocID="{B3A24109-4D2E-4670-941E-3284D13AA134}" presName="FiveNodes_2_text" presStyleLbl="node1" presStyleIdx="4" presStyleCnt="5">
        <dgm:presLayoutVars>
          <dgm:bulletEnabled val="1"/>
        </dgm:presLayoutVars>
      </dgm:prSet>
      <dgm:spPr/>
    </dgm:pt>
    <dgm:pt modelId="{EB357C92-29FC-4B75-BB75-4353616C79D5}" type="pres">
      <dgm:prSet presAssocID="{B3A24109-4D2E-4670-941E-3284D13AA134}" presName="FiveNodes_3_text" presStyleLbl="node1" presStyleIdx="4" presStyleCnt="5">
        <dgm:presLayoutVars>
          <dgm:bulletEnabled val="1"/>
        </dgm:presLayoutVars>
      </dgm:prSet>
      <dgm:spPr/>
    </dgm:pt>
    <dgm:pt modelId="{BC94BB64-BC36-4374-9C34-057C3DAFADB3}" type="pres">
      <dgm:prSet presAssocID="{B3A24109-4D2E-4670-941E-3284D13AA134}" presName="FiveNodes_4_text" presStyleLbl="node1" presStyleIdx="4" presStyleCnt="5">
        <dgm:presLayoutVars>
          <dgm:bulletEnabled val="1"/>
        </dgm:presLayoutVars>
      </dgm:prSet>
      <dgm:spPr/>
    </dgm:pt>
    <dgm:pt modelId="{88509AC4-DB4B-4300-9611-D4C550C93779}" type="pres">
      <dgm:prSet presAssocID="{B3A24109-4D2E-4670-941E-3284D13AA134}" presName="FiveNodes_5_text" presStyleLbl="node1" presStyleIdx="4" presStyleCnt="5">
        <dgm:presLayoutVars>
          <dgm:bulletEnabled val="1"/>
        </dgm:presLayoutVars>
      </dgm:prSet>
      <dgm:spPr/>
    </dgm:pt>
  </dgm:ptLst>
  <dgm:cxnLst>
    <dgm:cxn modelId="{9778B418-C9C5-4E35-A281-3AB97F3065B3}" type="presOf" srcId="{8B007837-6111-4A8B-BB86-476DD02180C6}" destId="{B380C387-81DB-49A7-884B-835CA2CD2764}" srcOrd="0" destOrd="0" presId="urn:microsoft.com/office/officeart/2005/8/layout/vProcess5"/>
    <dgm:cxn modelId="{F5317519-0BC2-45C4-AFD8-5C05ACD0020B}" type="presOf" srcId="{995BFA54-6225-4D99-8DEE-787FC2E230E8}" destId="{59CEB984-7509-4FF5-80E2-2C86B90C6BFA}" srcOrd="0" destOrd="0" presId="urn:microsoft.com/office/officeart/2005/8/layout/vProcess5"/>
    <dgm:cxn modelId="{3A10D71B-3AA6-4939-9D38-846A832A2030}" srcId="{B3A24109-4D2E-4670-941E-3284D13AA134}" destId="{90D375FB-55D1-4DFB-98E0-7CE0F05540F6}" srcOrd="0" destOrd="0" parTransId="{43FB0EAA-4708-4682-9874-7CD85E8BEC44}" sibTransId="{FE8FB7C8-FD98-4CBF-B197-A22001BB9298}"/>
    <dgm:cxn modelId="{DF266A26-5894-482A-AB65-C6F5B8C76277}" type="presOf" srcId="{B3A24109-4D2E-4670-941E-3284D13AA134}" destId="{F462D12D-2CC7-4CBE-A57D-AF50D50924D4}" srcOrd="0" destOrd="0" presId="urn:microsoft.com/office/officeart/2005/8/layout/vProcess5"/>
    <dgm:cxn modelId="{7E863933-35A6-465B-A519-731B7BB4F9AD}" type="presOf" srcId="{3D49986E-B00F-4F26-912D-068B0BD8BE94}" destId="{88509AC4-DB4B-4300-9611-D4C550C93779}" srcOrd="1" destOrd="0" presId="urn:microsoft.com/office/officeart/2005/8/layout/vProcess5"/>
    <dgm:cxn modelId="{B7CEFC3C-B13C-46C2-BA1A-AAC578D8AEF6}" type="presOf" srcId="{90D375FB-55D1-4DFB-98E0-7CE0F05540F6}" destId="{84F544AD-4D39-4974-8C92-B36F14A85D8B}" srcOrd="1" destOrd="0" presId="urn:microsoft.com/office/officeart/2005/8/layout/vProcess5"/>
    <dgm:cxn modelId="{6D117F48-2AEA-4FBE-8B67-23150A92C1E8}" type="presOf" srcId="{9A4DAA70-3230-476B-83B2-8705DC75DB62}" destId="{A0E84481-2EA0-4C98-8685-3FC07FB57DAB}" srcOrd="1" destOrd="0" presId="urn:microsoft.com/office/officeart/2005/8/layout/vProcess5"/>
    <dgm:cxn modelId="{AA97B948-75A5-469A-BBE4-41D8E532F516}" srcId="{B3A24109-4D2E-4670-941E-3284D13AA134}" destId="{3D49986E-B00F-4F26-912D-068B0BD8BE94}" srcOrd="4" destOrd="0" parTransId="{8DD62AFE-5726-49FF-AF21-77FE2F10350C}" sibTransId="{1A4C831C-0DA7-41A8-8142-411C54C934CB}"/>
    <dgm:cxn modelId="{CE056B50-12F7-42D0-B1D4-EB23F844B45C}" type="presOf" srcId="{9A4DAA70-3230-476B-83B2-8705DC75DB62}" destId="{23E6E0A8-E761-45B5-99C1-DFA3F0DBAB54}" srcOrd="0" destOrd="0" presId="urn:microsoft.com/office/officeart/2005/8/layout/vProcess5"/>
    <dgm:cxn modelId="{95088351-B061-469A-897B-04349CBE3253}" type="presOf" srcId="{FE8FB7C8-FD98-4CBF-B197-A22001BB9298}" destId="{345DC3BD-C36C-4C09-AB96-93D68D17ACAF}" srcOrd="0" destOrd="0" presId="urn:microsoft.com/office/officeart/2005/8/layout/vProcess5"/>
    <dgm:cxn modelId="{626FBE7D-8244-4B8A-9410-8CB97B0665E8}" type="presOf" srcId="{9E94DF23-BBE3-4091-A14D-48FE2E8B4D17}" destId="{33D28E80-8F0F-4642-8758-28CEDC6EE814}" srcOrd="0" destOrd="0" presId="urn:microsoft.com/office/officeart/2005/8/layout/vProcess5"/>
    <dgm:cxn modelId="{84837784-01E1-4466-B590-D2C3B2C461EE}" srcId="{B3A24109-4D2E-4670-941E-3284D13AA134}" destId="{9E94DF23-BBE3-4091-A14D-48FE2E8B4D17}" srcOrd="3" destOrd="0" parTransId="{1E1D25EC-7196-4BBB-98BE-14BACA3D2EB0}" sibTransId="{DB6AD4C8-A6C6-4C2E-8AD2-A3D88AADEEE3}"/>
    <dgm:cxn modelId="{AD2AD787-F616-4D9F-A634-C7847A73959C}" type="presOf" srcId="{DB6AD4C8-A6C6-4C2E-8AD2-A3D88AADEEE3}" destId="{43BCA6B0-BEA1-4BDF-98DD-B3FE7EEF1636}" srcOrd="0" destOrd="0" presId="urn:microsoft.com/office/officeart/2005/8/layout/vProcess5"/>
    <dgm:cxn modelId="{C0F05488-D35A-43A9-B2CB-65DDE3117BA4}" type="presOf" srcId="{995BFA54-6225-4D99-8DEE-787FC2E230E8}" destId="{EB357C92-29FC-4B75-BB75-4353616C79D5}" srcOrd="1" destOrd="0" presId="urn:microsoft.com/office/officeart/2005/8/layout/vProcess5"/>
    <dgm:cxn modelId="{74784895-AD4D-42A1-BA51-A5BE72326FBC}" type="presOf" srcId="{9E94DF23-BBE3-4091-A14D-48FE2E8B4D17}" destId="{BC94BB64-BC36-4374-9C34-057C3DAFADB3}" srcOrd="1" destOrd="0" presId="urn:microsoft.com/office/officeart/2005/8/layout/vProcess5"/>
    <dgm:cxn modelId="{2E07BE9B-2232-432D-82EA-E788333799EB}" type="presOf" srcId="{90D375FB-55D1-4DFB-98E0-7CE0F05540F6}" destId="{237804DF-8724-4A29-B33C-923E0611ED73}" srcOrd="0" destOrd="0" presId="urn:microsoft.com/office/officeart/2005/8/layout/vProcess5"/>
    <dgm:cxn modelId="{EC66A1B7-41F8-42FC-B307-0A3524D68B65}" type="presOf" srcId="{3D49986E-B00F-4F26-912D-068B0BD8BE94}" destId="{127A1E62-15E0-4FDD-B0FC-A6507ED2AF39}" srcOrd="0" destOrd="0" presId="urn:microsoft.com/office/officeart/2005/8/layout/vProcess5"/>
    <dgm:cxn modelId="{974B90BB-EBAD-4477-9983-C66469A77CC3}" srcId="{B3A24109-4D2E-4670-941E-3284D13AA134}" destId="{995BFA54-6225-4D99-8DEE-787FC2E230E8}" srcOrd="2" destOrd="0" parTransId="{82E02AA6-86AA-4107-AD90-B1BFE79C03F2}" sibTransId="{FFCE5AEB-D1E4-4EF4-8814-0D97BB454958}"/>
    <dgm:cxn modelId="{9C224BCB-9473-4B5A-A98E-634856BC6088}" type="presOf" srcId="{FFCE5AEB-D1E4-4EF4-8814-0D97BB454958}" destId="{B79B7782-2E46-44B9-881E-5AD7099FCA43}" srcOrd="0" destOrd="0" presId="urn:microsoft.com/office/officeart/2005/8/layout/vProcess5"/>
    <dgm:cxn modelId="{202886E6-127B-4EFB-8AF4-987D5F41E647}" srcId="{B3A24109-4D2E-4670-941E-3284D13AA134}" destId="{9A4DAA70-3230-476B-83B2-8705DC75DB62}" srcOrd="1" destOrd="0" parTransId="{9AE5F1C7-D89B-4047-9799-C87B05F9C0EE}" sibTransId="{8B007837-6111-4A8B-BB86-476DD02180C6}"/>
    <dgm:cxn modelId="{8405EF7F-92AF-484D-B132-C072F3359ACF}" type="presParOf" srcId="{F462D12D-2CC7-4CBE-A57D-AF50D50924D4}" destId="{8D20CA98-7296-4D38-A9AC-90D7030F01BA}" srcOrd="0" destOrd="0" presId="urn:microsoft.com/office/officeart/2005/8/layout/vProcess5"/>
    <dgm:cxn modelId="{E58A129A-57E9-45D8-B468-4BAE1397EEEC}" type="presParOf" srcId="{F462D12D-2CC7-4CBE-A57D-AF50D50924D4}" destId="{237804DF-8724-4A29-B33C-923E0611ED73}" srcOrd="1" destOrd="0" presId="urn:microsoft.com/office/officeart/2005/8/layout/vProcess5"/>
    <dgm:cxn modelId="{21CA243D-DFE1-4D72-90B7-CFFD85C83484}" type="presParOf" srcId="{F462D12D-2CC7-4CBE-A57D-AF50D50924D4}" destId="{23E6E0A8-E761-45B5-99C1-DFA3F0DBAB54}" srcOrd="2" destOrd="0" presId="urn:microsoft.com/office/officeart/2005/8/layout/vProcess5"/>
    <dgm:cxn modelId="{AD2AA85A-0778-460A-A336-4F246393C81F}" type="presParOf" srcId="{F462D12D-2CC7-4CBE-A57D-AF50D50924D4}" destId="{59CEB984-7509-4FF5-80E2-2C86B90C6BFA}" srcOrd="3" destOrd="0" presId="urn:microsoft.com/office/officeart/2005/8/layout/vProcess5"/>
    <dgm:cxn modelId="{44256E34-565A-42F9-AA3F-C13F5F081946}" type="presParOf" srcId="{F462D12D-2CC7-4CBE-A57D-AF50D50924D4}" destId="{33D28E80-8F0F-4642-8758-28CEDC6EE814}" srcOrd="4" destOrd="0" presId="urn:microsoft.com/office/officeart/2005/8/layout/vProcess5"/>
    <dgm:cxn modelId="{1216F0E4-E3A0-4EA3-9468-1F45035F7537}" type="presParOf" srcId="{F462D12D-2CC7-4CBE-A57D-AF50D50924D4}" destId="{127A1E62-15E0-4FDD-B0FC-A6507ED2AF39}" srcOrd="5" destOrd="0" presId="urn:microsoft.com/office/officeart/2005/8/layout/vProcess5"/>
    <dgm:cxn modelId="{A2D47196-FA63-433A-9307-189455F89CCE}" type="presParOf" srcId="{F462D12D-2CC7-4CBE-A57D-AF50D50924D4}" destId="{345DC3BD-C36C-4C09-AB96-93D68D17ACAF}" srcOrd="6" destOrd="0" presId="urn:microsoft.com/office/officeart/2005/8/layout/vProcess5"/>
    <dgm:cxn modelId="{81514AD7-FA89-43D9-84B6-60B314D85CC9}" type="presParOf" srcId="{F462D12D-2CC7-4CBE-A57D-AF50D50924D4}" destId="{B380C387-81DB-49A7-884B-835CA2CD2764}" srcOrd="7" destOrd="0" presId="urn:microsoft.com/office/officeart/2005/8/layout/vProcess5"/>
    <dgm:cxn modelId="{94DA061B-FF06-4624-845B-4B79256C20E2}" type="presParOf" srcId="{F462D12D-2CC7-4CBE-A57D-AF50D50924D4}" destId="{B79B7782-2E46-44B9-881E-5AD7099FCA43}" srcOrd="8" destOrd="0" presId="urn:microsoft.com/office/officeart/2005/8/layout/vProcess5"/>
    <dgm:cxn modelId="{651C75F9-29C0-4D4F-8AE1-62399D06F9B2}" type="presParOf" srcId="{F462D12D-2CC7-4CBE-A57D-AF50D50924D4}" destId="{43BCA6B0-BEA1-4BDF-98DD-B3FE7EEF1636}" srcOrd="9" destOrd="0" presId="urn:microsoft.com/office/officeart/2005/8/layout/vProcess5"/>
    <dgm:cxn modelId="{E484FCD1-A14C-45A0-928E-4C9184D0CE13}" type="presParOf" srcId="{F462D12D-2CC7-4CBE-A57D-AF50D50924D4}" destId="{84F544AD-4D39-4974-8C92-B36F14A85D8B}" srcOrd="10" destOrd="0" presId="urn:microsoft.com/office/officeart/2005/8/layout/vProcess5"/>
    <dgm:cxn modelId="{452EF2C9-E452-4A2E-8D1E-26C2CCAFE214}" type="presParOf" srcId="{F462D12D-2CC7-4CBE-A57D-AF50D50924D4}" destId="{A0E84481-2EA0-4C98-8685-3FC07FB57DAB}" srcOrd="11" destOrd="0" presId="urn:microsoft.com/office/officeart/2005/8/layout/vProcess5"/>
    <dgm:cxn modelId="{93BBF9F8-23FE-4895-BEFD-8C3F17ED94BD}" type="presParOf" srcId="{F462D12D-2CC7-4CBE-A57D-AF50D50924D4}" destId="{EB357C92-29FC-4B75-BB75-4353616C79D5}" srcOrd="12" destOrd="0" presId="urn:microsoft.com/office/officeart/2005/8/layout/vProcess5"/>
    <dgm:cxn modelId="{0C23902D-C83C-402F-982B-78396C152035}" type="presParOf" srcId="{F462D12D-2CC7-4CBE-A57D-AF50D50924D4}" destId="{BC94BB64-BC36-4374-9C34-057C3DAFADB3}" srcOrd="13" destOrd="0" presId="urn:microsoft.com/office/officeart/2005/8/layout/vProcess5"/>
    <dgm:cxn modelId="{5B265087-C79C-4F23-8816-BC29336BB537}" type="presParOf" srcId="{F462D12D-2CC7-4CBE-A57D-AF50D50924D4}" destId="{88509AC4-DB4B-4300-9611-D4C550C93779}"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39ED32-49D2-40E0-B542-6FC994DE130C}"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80D555BF-86C4-4543-8526-71B77CB0658C}">
      <dgm:prSet/>
      <dgm:spPr/>
      <dgm:t>
        <a:bodyPr/>
        <a:lstStyle/>
        <a:p>
          <a:r>
            <a:rPr lang="en-US"/>
            <a:t>Strong social support (colleagues, supervisors, family)</a:t>
          </a:r>
        </a:p>
      </dgm:t>
    </dgm:pt>
    <dgm:pt modelId="{0F0F7939-CAEC-4C1D-8C00-D21320D80CF0}" type="parTrans" cxnId="{E78FE71A-02EB-4117-BE76-25959C3C5254}">
      <dgm:prSet/>
      <dgm:spPr/>
      <dgm:t>
        <a:bodyPr/>
        <a:lstStyle/>
        <a:p>
          <a:endParaRPr lang="en-US"/>
        </a:p>
      </dgm:t>
    </dgm:pt>
    <dgm:pt modelId="{1CDCFED8-DE13-4EC6-8399-04EC926D12DE}" type="sibTrans" cxnId="{E78FE71A-02EB-4117-BE76-25959C3C5254}">
      <dgm:prSet/>
      <dgm:spPr/>
      <dgm:t>
        <a:bodyPr/>
        <a:lstStyle/>
        <a:p>
          <a:endParaRPr lang="en-US"/>
        </a:p>
      </dgm:t>
    </dgm:pt>
    <dgm:pt modelId="{E22D2089-68CE-42D1-9BEA-62B723AF2CA1}">
      <dgm:prSet/>
      <dgm:spPr/>
      <dgm:t>
        <a:bodyPr/>
        <a:lstStyle/>
        <a:p>
          <a:r>
            <a:rPr lang="en-US"/>
            <a:t>Positive leadership and management practices</a:t>
          </a:r>
        </a:p>
      </dgm:t>
    </dgm:pt>
    <dgm:pt modelId="{3F558915-F4A5-46C3-AD6B-28D165A5F63D}" type="parTrans" cxnId="{6D501492-93AF-4F11-A9F9-B2ADB990253C}">
      <dgm:prSet/>
      <dgm:spPr/>
      <dgm:t>
        <a:bodyPr/>
        <a:lstStyle/>
        <a:p>
          <a:endParaRPr lang="en-US"/>
        </a:p>
      </dgm:t>
    </dgm:pt>
    <dgm:pt modelId="{0FF3B70F-7DB4-4224-A896-B7BB8E2AB795}" type="sibTrans" cxnId="{6D501492-93AF-4F11-A9F9-B2ADB990253C}">
      <dgm:prSet/>
      <dgm:spPr/>
      <dgm:t>
        <a:bodyPr/>
        <a:lstStyle/>
        <a:p>
          <a:endParaRPr lang="en-US"/>
        </a:p>
      </dgm:t>
    </dgm:pt>
    <dgm:pt modelId="{39BBDCBA-25D9-40EB-B6F8-FCF1F9FB723B}">
      <dgm:prSet/>
      <dgm:spPr/>
      <dgm:t>
        <a:bodyPr/>
        <a:lstStyle/>
        <a:p>
          <a:r>
            <a:rPr lang="en-US"/>
            <a:t>High psychological capital (resilience, optimism)</a:t>
          </a:r>
        </a:p>
      </dgm:t>
    </dgm:pt>
    <dgm:pt modelId="{A4819983-0247-4B61-9684-8BDADD18955E}" type="parTrans" cxnId="{970B17E5-E272-4DD7-98A8-9406E19CA9EC}">
      <dgm:prSet/>
      <dgm:spPr/>
      <dgm:t>
        <a:bodyPr/>
        <a:lstStyle/>
        <a:p>
          <a:endParaRPr lang="en-US"/>
        </a:p>
      </dgm:t>
    </dgm:pt>
    <dgm:pt modelId="{871E1041-75B3-4339-A61D-40D53CC6E30E}" type="sibTrans" cxnId="{970B17E5-E272-4DD7-98A8-9406E19CA9EC}">
      <dgm:prSet/>
      <dgm:spPr/>
      <dgm:t>
        <a:bodyPr/>
        <a:lstStyle/>
        <a:p>
          <a:endParaRPr lang="en-US"/>
        </a:p>
      </dgm:t>
    </dgm:pt>
    <dgm:pt modelId="{3B975B20-4197-4292-8F72-9D92CB0B86E7}">
      <dgm:prSet/>
      <dgm:spPr/>
      <dgm:t>
        <a:bodyPr/>
        <a:lstStyle/>
        <a:p>
          <a:r>
            <a:rPr lang="en-US"/>
            <a:t>Job autonomy and employee involvement</a:t>
          </a:r>
        </a:p>
      </dgm:t>
    </dgm:pt>
    <dgm:pt modelId="{177208DF-2AAB-47AF-82EB-61AE94F26E2B}" type="parTrans" cxnId="{8AD36437-77C6-4EEC-9AB5-1CD00CA3211E}">
      <dgm:prSet/>
      <dgm:spPr/>
      <dgm:t>
        <a:bodyPr/>
        <a:lstStyle/>
        <a:p>
          <a:endParaRPr lang="en-US"/>
        </a:p>
      </dgm:t>
    </dgm:pt>
    <dgm:pt modelId="{22D6352F-4092-4741-989F-7429FE632C69}" type="sibTrans" cxnId="{8AD36437-77C6-4EEC-9AB5-1CD00CA3211E}">
      <dgm:prSet/>
      <dgm:spPr/>
      <dgm:t>
        <a:bodyPr/>
        <a:lstStyle/>
        <a:p>
          <a:endParaRPr lang="en-US"/>
        </a:p>
      </dgm:t>
    </dgm:pt>
    <dgm:pt modelId="{A0D08270-96DA-4736-BF7A-1597CC34D80B}">
      <dgm:prSet/>
      <dgm:spPr/>
      <dgm:t>
        <a:bodyPr/>
        <a:lstStyle/>
        <a:p>
          <a:r>
            <a:rPr lang="en-US"/>
            <a:t>Adequate rest, sleep, and recovery time</a:t>
          </a:r>
        </a:p>
      </dgm:t>
    </dgm:pt>
    <dgm:pt modelId="{DCCE4A78-75CB-463B-83F6-9E3072F7159D}" type="parTrans" cxnId="{5685B347-A328-4100-B0A3-EEA8DFBE0512}">
      <dgm:prSet/>
      <dgm:spPr/>
      <dgm:t>
        <a:bodyPr/>
        <a:lstStyle/>
        <a:p>
          <a:endParaRPr lang="en-US"/>
        </a:p>
      </dgm:t>
    </dgm:pt>
    <dgm:pt modelId="{D2949795-4E9D-44B7-AA39-4A6E0090C408}" type="sibTrans" cxnId="{5685B347-A328-4100-B0A3-EEA8DFBE0512}">
      <dgm:prSet/>
      <dgm:spPr/>
      <dgm:t>
        <a:bodyPr/>
        <a:lstStyle/>
        <a:p>
          <a:endParaRPr lang="en-US"/>
        </a:p>
      </dgm:t>
    </dgm:pt>
    <dgm:pt modelId="{DC5DF4C8-100B-4041-A8B7-17C503024A1F}" type="pres">
      <dgm:prSet presAssocID="{0639ED32-49D2-40E0-B542-6FC994DE130C}" presName="root" presStyleCnt="0">
        <dgm:presLayoutVars>
          <dgm:dir/>
          <dgm:resizeHandles val="exact"/>
        </dgm:presLayoutVars>
      </dgm:prSet>
      <dgm:spPr/>
    </dgm:pt>
    <dgm:pt modelId="{093DC7CA-3957-4D78-B193-07B2173E2F15}" type="pres">
      <dgm:prSet presAssocID="{80D555BF-86C4-4543-8526-71B77CB0658C}" presName="compNode" presStyleCnt="0"/>
      <dgm:spPr/>
    </dgm:pt>
    <dgm:pt modelId="{28A5DD3D-A547-472C-85EB-6BE1E29C346A}" type="pres">
      <dgm:prSet presAssocID="{80D555BF-86C4-4543-8526-71B77CB0658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ocial Network"/>
        </a:ext>
      </dgm:extLst>
    </dgm:pt>
    <dgm:pt modelId="{D1541027-C41F-4120-A4F7-31812B2740CB}" type="pres">
      <dgm:prSet presAssocID="{80D555BF-86C4-4543-8526-71B77CB0658C}" presName="spaceRect" presStyleCnt="0"/>
      <dgm:spPr/>
    </dgm:pt>
    <dgm:pt modelId="{65F9D34E-D067-4C5B-A2BC-0949A7BF898F}" type="pres">
      <dgm:prSet presAssocID="{80D555BF-86C4-4543-8526-71B77CB0658C}" presName="textRect" presStyleLbl="revTx" presStyleIdx="0" presStyleCnt="5">
        <dgm:presLayoutVars>
          <dgm:chMax val="1"/>
          <dgm:chPref val="1"/>
        </dgm:presLayoutVars>
      </dgm:prSet>
      <dgm:spPr/>
    </dgm:pt>
    <dgm:pt modelId="{C57827A0-DEA2-48FD-B779-0D18A1A0A673}" type="pres">
      <dgm:prSet presAssocID="{1CDCFED8-DE13-4EC6-8399-04EC926D12DE}" presName="sibTrans" presStyleCnt="0"/>
      <dgm:spPr/>
    </dgm:pt>
    <dgm:pt modelId="{95DEA210-9FBA-4562-9455-C251B5D796FE}" type="pres">
      <dgm:prSet presAssocID="{E22D2089-68CE-42D1-9BEA-62B723AF2CA1}" presName="compNode" presStyleCnt="0"/>
      <dgm:spPr/>
    </dgm:pt>
    <dgm:pt modelId="{17FFF18F-F82A-4B41-BBBB-FB667CFD6763}" type="pres">
      <dgm:prSet presAssocID="{E22D2089-68CE-42D1-9BEA-62B723AF2CA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umbs Up Sign"/>
        </a:ext>
      </dgm:extLst>
    </dgm:pt>
    <dgm:pt modelId="{51257926-E459-4ACA-8C72-FB3B350CC1A5}" type="pres">
      <dgm:prSet presAssocID="{E22D2089-68CE-42D1-9BEA-62B723AF2CA1}" presName="spaceRect" presStyleCnt="0"/>
      <dgm:spPr/>
    </dgm:pt>
    <dgm:pt modelId="{66EA31BA-38E0-42F0-8C09-6077B097DB99}" type="pres">
      <dgm:prSet presAssocID="{E22D2089-68CE-42D1-9BEA-62B723AF2CA1}" presName="textRect" presStyleLbl="revTx" presStyleIdx="1" presStyleCnt="5">
        <dgm:presLayoutVars>
          <dgm:chMax val="1"/>
          <dgm:chPref val="1"/>
        </dgm:presLayoutVars>
      </dgm:prSet>
      <dgm:spPr/>
    </dgm:pt>
    <dgm:pt modelId="{29DF1F01-9413-43C0-B435-F410A24E39B1}" type="pres">
      <dgm:prSet presAssocID="{0FF3B70F-7DB4-4224-A896-B7BB8E2AB795}" presName="sibTrans" presStyleCnt="0"/>
      <dgm:spPr/>
    </dgm:pt>
    <dgm:pt modelId="{E7B0F073-9DB8-40AC-8C67-5EF5C8DAA840}" type="pres">
      <dgm:prSet presAssocID="{39BBDCBA-25D9-40EB-B6F8-FCF1F9FB723B}" presName="compNode" presStyleCnt="0"/>
      <dgm:spPr/>
    </dgm:pt>
    <dgm:pt modelId="{F7577B80-5FA2-415B-9C93-835BDAD67A8C}" type="pres">
      <dgm:prSet presAssocID="{39BBDCBA-25D9-40EB-B6F8-FCF1F9FB723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ning"/>
        </a:ext>
      </dgm:extLst>
    </dgm:pt>
    <dgm:pt modelId="{9391BE03-2EE3-47D6-9CAE-849E8DD86C1C}" type="pres">
      <dgm:prSet presAssocID="{39BBDCBA-25D9-40EB-B6F8-FCF1F9FB723B}" presName="spaceRect" presStyleCnt="0"/>
      <dgm:spPr/>
    </dgm:pt>
    <dgm:pt modelId="{5CF0BAE7-2E66-4688-922A-5C14A2ED19D6}" type="pres">
      <dgm:prSet presAssocID="{39BBDCBA-25D9-40EB-B6F8-FCF1F9FB723B}" presName="textRect" presStyleLbl="revTx" presStyleIdx="2" presStyleCnt="5">
        <dgm:presLayoutVars>
          <dgm:chMax val="1"/>
          <dgm:chPref val="1"/>
        </dgm:presLayoutVars>
      </dgm:prSet>
      <dgm:spPr/>
    </dgm:pt>
    <dgm:pt modelId="{B671C2D1-CCF1-489D-AE2C-E362F0C2510C}" type="pres">
      <dgm:prSet presAssocID="{871E1041-75B3-4339-A61D-40D53CC6E30E}" presName="sibTrans" presStyleCnt="0"/>
      <dgm:spPr/>
    </dgm:pt>
    <dgm:pt modelId="{E5EB55E9-84C4-44E2-9A7D-EA1E848DCBE8}" type="pres">
      <dgm:prSet presAssocID="{3B975B20-4197-4292-8F72-9D92CB0B86E7}" presName="compNode" presStyleCnt="0"/>
      <dgm:spPr/>
    </dgm:pt>
    <dgm:pt modelId="{DF34E153-BF8E-475B-B074-3E22436A8F80}" type="pres">
      <dgm:prSet presAssocID="{3B975B20-4197-4292-8F72-9D92CB0B86E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
        </a:ext>
      </dgm:extLst>
    </dgm:pt>
    <dgm:pt modelId="{BAC111AD-4984-4C6B-94FB-BF19BAACB27B}" type="pres">
      <dgm:prSet presAssocID="{3B975B20-4197-4292-8F72-9D92CB0B86E7}" presName="spaceRect" presStyleCnt="0"/>
      <dgm:spPr/>
    </dgm:pt>
    <dgm:pt modelId="{DC79CBB4-0679-4756-AC88-6DD8E579F978}" type="pres">
      <dgm:prSet presAssocID="{3B975B20-4197-4292-8F72-9D92CB0B86E7}" presName="textRect" presStyleLbl="revTx" presStyleIdx="3" presStyleCnt="5">
        <dgm:presLayoutVars>
          <dgm:chMax val="1"/>
          <dgm:chPref val="1"/>
        </dgm:presLayoutVars>
      </dgm:prSet>
      <dgm:spPr/>
    </dgm:pt>
    <dgm:pt modelId="{DCC3BF4B-6BCE-4DE6-99B2-C1DEB63A57D6}" type="pres">
      <dgm:prSet presAssocID="{22D6352F-4092-4741-989F-7429FE632C69}" presName="sibTrans" presStyleCnt="0"/>
      <dgm:spPr/>
    </dgm:pt>
    <dgm:pt modelId="{896FE08A-E241-46E4-9DB8-D30B273CF5C5}" type="pres">
      <dgm:prSet presAssocID="{A0D08270-96DA-4736-BF7A-1597CC34D80B}" presName="compNode" presStyleCnt="0"/>
      <dgm:spPr/>
    </dgm:pt>
    <dgm:pt modelId="{38EE34AC-1BD1-4782-8B20-A70CC54193A4}" type="pres">
      <dgm:prSet presAssocID="{A0D08270-96DA-4736-BF7A-1597CC34D80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leep"/>
        </a:ext>
      </dgm:extLst>
    </dgm:pt>
    <dgm:pt modelId="{E0AE7869-2042-42CE-813B-283ACBF6DCA1}" type="pres">
      <dgm:prSet presAssocID="{A0D08270-96DA-4736-BF7A-1597CC34D80B}" presName="spaceRect" presStyleCnt="0"/>
      <dgm:spPr/>
    </dgm:pt>
    <dgm:pt modelId="{7EC6DD7D-8500-4320-B58D-F4D3707E8BC5}" type="pres">
      <dgm:prSet presAssocID="{A0D08270-96DA-4736-BF7A-1597CC34D80B}" presName="textRect" presStyleLbl="revTx" presStyleIdx="4" presStyleCnt="5">
        <dgm:presLayoutVars>
          <dgm:chMax val="1"/>
          <dgm:chPref val="1"/>
        </dgm:presLayoutVars>
      </dgm:prSet>
      <dgm:spPr/>
    </dgm:pt>
  </dgm:ptLst>
  <dgm:cxnLst>
    <dgm:cxn modelId="{705C380C-5344-4F37-BA5F-8F36CB1FB523}" type="presOf" srcId="{39BBDCBA-25D9-40EB-B6F8-FCF1F9FB723B}" destId="{5CF0BAE7-2E66-4688-922A-5C14A2ED19D6}" srcOrd="0" destOrd="0" presId="urn:microsoft.com/office/officeart/2018/2/layout/IconLabelList"/>
    <dgm:cxn modelId="{E78FE71A-02EB-4117-BE76-25959C3C5254}" srcId="{0639ED32-49D2-40E0-B542-6FC994DE130C}" destId="{80D555BF-86C4-4543-8526-71B77CB0658C}" srcOrd="0" destOrd="0" parTransId="{0F0F7939-CAEC-4C1D-8C00-D21320D80CF0}" sibTransId="{1CDCFED8-DE13-4EC6-8399-04EC926D12DE}"/>
    <dgm:cxn modelId="{48FA4A2C-17C6-4799-BB8C-44D5FDDD23CC}" type="presOf" srcId="{E22D2089-68CE-42D1-9BEA-62B723AF2CA1}" destId="{66EA31BA-38E0-42F0-8C09-6077B097DB99}" srcOrd="0" destOrd="0" presId="urn:microsoft.com/office/officeart/2018/2/layout/IconLabelList"/>
    <dgm:cxn modelId="{8AD36437-77C6-4EEC-9AB5-1CD00CA3211E}" srcId="{0639ED32-49D2-40E0-B542-6FC994DE130C}" destId="{3B975B20-4197-4292-8F72-9D92CB0B86E7}" srcOrd="3" destOrd="0" parTransId="{177208DF-2AAB-47AF-82EB-61AE94F26E2B}" sibTransId="{22D6352F-4092-4741-989F-7429FE632C69}"/>
    <dgm:cxn modelId="{5685B347-A328-4100-B0A3-EEA8DFBE0512}" srcId="{0639ED32-49D2-40E0-B542-6FC994DE130C}" destId="{A0D08270-96DA-4736-BF7A-1597CC34D80B}" srcOrd="4" destOrd="0" parTransId="{DCCE4A78-75CB-463B-83F6-9E3072F7159D}" sibTransId="{D2949795-4E9D-44B7-AA39-4A6E0090C408}"/>
    <dgm:cxn modelId="{6D501492-93AF-4F11-A9F9-B2ADB990253C}" srcId="{0639ED32-49D2-40E0-B542-6FC994DE130C}" destId="{E22D2089-68CE-42D1-9BEA-62B723AF2CA1}" srcOrd="1" destOrd="0" parTransId="{3F558915-F4A5-46C3-AD6B-28D165A5F63D}" sibTransId="{0FF3B70F-7DB4-4224-A896-B7BB8E2AB795}"/>
    <dgm:cxn modelId="{9D56B99C-674F-481D-9ECA-0C64FAFC526F}" type="presOf" srcId="{3B975B20-4197-4292-8F72-9D92CB0B86E7}" destId="{DC79CBB4-0679-4756-AC88-6DD8E579F978}" srcOrd="0" destOrd="0" presId="urn:microsoft.com/office/officeart/2018/2/layout/IconLabelList"/>
    <dgm:cxn modelId="{DC8CDD9F-BEE4-4308-92EE-E8EF6282EC42}" type="presOf" srcId="{0639ED32-49D2-40E0-B542-6FC994DE130C}" destId="{DC5DF4C8-100B-4041-A8B7-17C503024A1F}" srcOrd="0" destOrd="0" presId="urn:microsoft.com/office/officeart/2018/2/layout/IconLabelList"/>
    <dgm:cxn modelId="{CA69F1B9-E42F-4724-A3CA-806FC1202A51}" type="presOf" srcId="{80D555BF-86C4-4543-8526-71B77CB0658C}" destId="{65F9D34E-D067-4C5B-A2BC-0949A7BF898F}" srcOrd="0" destOrd="0" presId="urn:microsoft.com/office/officeart/2018/2/layout/IconLabelList"/>
    <dgm:cxn modelId="{970B17E5-E272-4DD7-98A8-9406E19CA9EC}" srcId="{0639ED32-49D2-40E0-B542-6FC994DE130C}" destId="{39BBDCBA-25D9-40EB-B6F8-FCF1F9FB723B}" srcOrd="2" destOrd="0" parTransId="{A4819983-0247-4B61-9684-8BDADD18955E}" sibTransId="{871E1041-75B3-4339-A61D-40D53CC6E30E}"/>
    <dgm:cxn modelId="{BDCC6EF9-2FAD-48B0-9929-A8DDDA55846F}" type="presOf" srcId="{A0D08270-96DA-4736-BF7A-1597CC34D80B}" destId="{7EC6DD7D-8500-4320-B58D-F4D3707E8BC5}" srcOrd="0" destOrd="0" presId="urn:microsoft.com/office/officeart/2018/2/layout/IconLabelList"/>
    <dgm:cxn modelId="{FFA7BB64-5399-4B4D-B0AE-BC5A15FB8A30}" type="presParOf" srcId="{DC5DF4C8-100B-4041-A8B7-17C503024A1F}" destId="{093DC7CA-3957-4D78-B193-07B2173E2F15}" srcOrd="0" destOrd="0" presId="urn:microsoft.com/office/officeart/2018/2/layout/IconLabelList"/>
    <dgm:cxn modelId="{7AB66542-E858-46CA-B2CD-51CCE44EB6F6}" type="presParOf" srcId="{093DC7CA-3957-4D78-B193-07B2173E2F15}" destId="{28A5DD3D-A547-472C-85EB-6BE1E29C346A}" srcOrd="0" destOrd="0" presId="urn:microsoft.com/office/officeart/2018/2/layout/IconLabelList"/>
    <dgm:cxn modelId="{E568E262-0602-4819-946A-4A20295DF32A}" type="presParOf" srcId="{093DC7CA-3957-4D78-B193-07B2173E2F15}" destId="{D1541027-C41F-4120-A4F7-31812B2740CB}" srcOrd="1" destOrd="0" presId="urn:microsoft.com/office/officeart/2018/2/layout/IconLabelList"/>
    <dgm:cxn modelId="{0EC0E603-1DE4-4B58-82C2-10036F985C32}" type="presParOf" srcId="{093DC7CA-3957-4D78-B193-07B2173E2F15}" destId="{65F9D34E-D067-4C5B-A2BC-0949A7BF898F}" srcOrd="2" destOrd="0" presId="urn:microsoft.com/office/officeart/2018/2/layout/IconLabelList"/>
    <dgm:cxn modelId="{68AB230F-54A3-46B7-AFE5-0D2A795ADE11}" type="presParOf" srcId="{DC5DF4C8-100B-4041-A8B7-17C503024A1F}" destId="{C57827A0-DEA2-48FD-B779-0D18A1A0A673}" srcOrd="1" destOrd="0" presId="urn:microsoft.com/office/officeart/2018/2/layout/IconLabelList"/>
    <dgm:cxn modelId="{2A690F2E-0197-4C8F-BF09-6F2C53FF6821}" type="presParOf" srcId="{DC5DF4C8-100B-4041-A8B7-17C503024A1F}" destId="{95DEA210-9FBA-4562-9455-C251B5D796FE}" srcOrd="2" destOrd="0" presId="urn:microsoft.com/office/officeart/2018/2/layout/IconLabelList"/>
    <dgm:cxn modelId="{4E1527FA-1D4C-497F-A0CD-AA178598CCCB}" type="presParOf" srcId="{95DEA210-9FBA-4562-9455-C251B5D796FE}" destId="{17FFF18F-F82A-4B41-BBBB-FB667CFD6763}" srcOrd="0" destOrd="0" presId="urn:microsoft.com/office/officeart/2018/2/layout/IconLabelList"/>
    <dgm:cxn modelId="{0C203386-A079-40BA-86DA-7DD2863E5D7A}" type="presParOf" srcId="{95DEA210-9FBA-4562-9455-C251B5D796FE}" destId="{51257926-E459-4ACA-8C72-FB3B350CC1A5}" srcOrd="1" destOrd="0" presId="urn:microsoft.com/office/officeart/2018/2/layout/IconLabelList"/>
    <dgm:cxn modelId="{AC84B0CC-6EF9-49D2-81C3-DC13D29B61E6}" type="presParOf" srcId="{95DEA210-9FBA-4562-9455-C251B5D796FE}" destId="{66EA31BA-38E0-42F0-8C09-6077B097DB99}" srcOrd="2" destOrd="0" presId="urn:microsoft.com/office/officeart/2018/2/layout/IconLabelList"/>
    <dgm:cxn modelId="{D8A6CEA8-E2E9-4AB4-8125-A76FDE18A7FB}" type="presParOf" srcId="{DC5DF4C8-100B-4041-A8B7-17C503024A1F}" destId="{29DF1F01-9413-43C0-B435-F410A24E39B1}" srcOrd="3" destOrd="0" presId="urn:microsoft.com/office/officeart/2018/2/layout/IconLabelList"/>
    <dgm:cxn modelId="{B8227B70-F2F1-4FB8-B40B-FEA3FB4765A5}" type="presParOf" srcId="{DC5DF4C8-100B-4041-A8B7-17C503024A1F}" destId="{E7B0F073-9DB8-40AC-8C67-5EF5C8DAA840}" srcOrd="4" destOrd="0" presId="urn:microsoft.com/office/officeart/2018/2/layout/IconLabelList"/>
    <dgm:cxn modelId="{57C8ED15-9BDE-4598-A782-1AD69F86629B}" type="presParOf" srcId="{E7B0F073-9DB8-40AC-8C67-5EF5C8DAA840}" destId="{F7577B80-5FA2-415B-9C93-835BDAD67A8C}" srcOrd="0" destOrd="0" presId="urn:microsoft.com/office/officeart/2018/2/layout/IconLabelList"/>
    <dgm:cxn modelId="{6ECF4C7F-15B2-4387-ACBD-35D15BD45AB3}" type="presParOf" srcId="{E7B0F073-9DB8-40AC-8C67-5EF5C8DAA840}" destId="{9391BE03-2EE3-47D6-9CAE-849E8DD86C1C}" srcOrd="1" destOrd="0" presId="urn:microsoft.com/office/officeart/2018/2/layout/IconLabelList"/>
    <dgm:cxn modelId="{E08AD0F6-026C-4E35-9744-048695E98324}" type="presParOf" srcId="{E7B0F073-9DB8-40AC-8C67-5EF5C8DAA840}" destId="{5CF0BAE7-2E66-4688-922A-5C14A2ED19D6}" srcOrd="2" destOrd="0" presId="urn:microsoft.com/office/officeart/2018/2/layout/IconLabelList"/>
    <dgm:cxn modelId="{24F524A1-FB83-44BD-BE18-F58EBAD318EA}" type="presParOf" srcId="{DC5DF4C8-100B-4041-A8B7-17C503024A1F}" destId="{B671C2D1-CCF1-489D-AE2C-E362F0C2510C}" srcOrd="5" destOrd="0" presId="urn:microsoft.com/office/officeart/2018/2/layout/IconLabelList"/>
    <dgm:cxn modelId="{B8227807-FAED-4CD4-A936-01700A5D4A05}" type="presParOf" srcId="{DC5DF4C8-100B-4041-A8B7-17C503024A1F}" destId="{E5EB55E9-84C4-44E2-9A7D-EA1E848DCBE8}" srcOrd="6" destOrd="0" presId="urn:microsoft.com/office/officeart/2018/2/layout/IconLabelList"/>
    <dgm:cxn modelId="{1E8254AC-272C-4744-B20C-6CCCB3F43774}" type="presParOf" srcId="{E5EB55E9-84C4-44E2-9A7D-EA1E848DCBE8}" destId="{DF34E153-BF8E-475B-B074-3E22436A8F80}" srcOrd="0" destOrd="0" presId="urn:microsoft.com/office/officeart/2018/2/layout/IconLabelList"/>
    <dgm:cxn modelId="{E7115B9C-34C3-4FDD-BC1E-34DC06E14644}" type="presParOf" srcId="{E5EB55E9-84C4-44E2-9A7D-EA1E848DCBE8}" destId="{BAC111AD-4984-4C6B-94FB-BF19BAACB27B}" srcOrd="1" destOrd="0" presId="urn:microsoft.com/office/officeart/2018/2/layout/IconLabelList"/>
    <dgm:cxn modelId="{442A6D1F-40FC-45AC-B769-E41E86E7C9F0}" type="presParOf" srcId="{E5EB55E9-84C4-44E2-9A7D-EA1E848DCBE8}" destId="{DC79CBB4-0679-4756-AC88-6DD8E579F978}" srcOrd="2" destOrd="0" presId="urn:microsoft.com/office/officeart/2018/2/layout/IconLabelList"/>
    <dgm:cxn modelId="{0F924618-C924-4E83-9031-708E87F451BE}" type="presParOf" srcId="{DC5DF4C8-100B-4041-A8B7-17C503024A1F}" destId="{DCC3BF4B-6BCE-4DE6-99B2-C1DEB63A57D6}" srcOrd="7" destOrd="0" presId="urn:microsoft.com/office/officeart/2018/2/layout/IconLabelList"/>
    <dgm:cxn modelId="{3A9797DC-D0D4-47CA-9102-EB1585B38EFE}" type="presParOf" srcId="{DC5DF4C8-100B-4041-A8B7-17C503024A1F}" destId="{896FE08A-E241-46E4-9DB8-D30B273CF5C5}" srcOrd="8" destOrd="0" presId="urn:microsoft.com/office/officeart/2018/2/layout/IconLabelList"/>
    <dgm:cxn modelId="{9EDF68A9-DA25-4437-9C7F-B94032694DC9}" type="presParOf" srcId="{896FE08A-E241-46E4-9DB8-D30B273CF5C5}" destId="{38EE34AC-1BD1-4782-8B20-A70CC54193A4}" srcOrd="0" destOrd="0" presId="urn:microsoft.com/office/officeart/2018/2/layout/IconLabelList"/>
    <dgm:cxn modelId="{2D0061FD-7AF9-4481-A856-5B3FE22C87EA}" type="presParOf" srcId="{896FE08A-E241-46E4-9DB8-D30B273CF5C5}" destId="{E0AE7869-2042-42CE-813B-283ACBF6DCA1}" srcOrd="1" destOrd="0" presId="urn:microsoft.com/office/officeart/2018/2/layout/IconLabelList"/>
    <dgm:cxn modelId="{367705FA-B1DE-4406-BC94-7C6C7D1BEF2A}" type="presParOf" srcId="{896FE08A-E241-46E4-9DB8-D30B273CF5C5}" destId="{7EC6DD7D-8500-4320-B58D-F4D3707E8BC5}"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234551-1F23-4CCC-B8A3-7A26A1ADBB43}" type="doc">
      <dgm:prSet loTypeId="urn:microsoft.com/office/officeart/2018/2/layout/IconCircleList" loCatId="icon" qsTypeId="urn:microsoft.com/office/officeart/2005/8/quickstyle/simple1" qsCatId="simple" csTypeId="urn:microsoft.com/office/officeart/2018/5/colors/Iconchunking_neutralbg_colorful2" csCatId="colorful" phldr="1"/>
      <dgm:spPr/>
      <dgm:t>
        <a:bodyPr/>
        <a:lstStyle/>
        <a:p>
          <a:endParaRPr lang="en-US"/>
        </a:p>
      </dgm:t>
    </dgm:pt>
    <dgm:pt modelId="{A328CA1C-B305-49F1-976E-D765F68CB63E}">
      <dgm:prSet/>
      <dgm:spPr/>
      <dgm:t>
        <a:bodyPr/>
        <a:lstStyle/>
        <a:p>
          <a:r>
            <a:rPr lang="en-US"/>
            <a:t>Train managers to recognize mental health issues</a:t>
          </a:r>
        </a:p>
      </dgm:t>
    </dgm:pt>
    <dgm:pt modelId="{8D9D5CA5-7D86-496C-9228-545BFB398D6B}" type="parTrans" cxnId="{4CCFA074-E089-49E1-9212-10DFCAF80190}">
      <dgm:prSet/>
      <dgm:spPr/>
      <dgm:t>
        <a:bodyPr/>
        <a:lstStyle/>
        <a:p>
          <a:endParaRPr lang="en-US"/>
        </a:p>
      </dgm:t>
    </dgm:pt>
    <dgm:pt modelId="{9D44EEDB-5AD0-4344-8FDF-A23200E5FDE1}" type="sibTrans" cxnId="{4CCFA074-E089-49E1-9212-10DFCAF80190}">
      <dgm:prSet/>
      <dgm:spPr/>
      <dgm:t>
        <a:bodyPr/>
        <a:lstStyle/>
        <a:p>
          <a:endParaRPr lang="en-US"/>
        </a:p>
      </dgm:t>
    </dgm:pt>
    <dgm:pt modelId="{997D55F0-84D4-46E5-BAEF-B15969593907}">
      <dgm:prSet/>
      <dgm:spPr/>
      <dgm:t>
        <a:bodyPr/>
        <a:lstStyle/>
        <a:p>
          <a:r>
            <a:rPr lang="en-US"/>
            <a:t>Increase monitoring of seafarer wellbeing</a:t>
          </a:r>
        </a:p>
      </dgm:t>
    </dgm:pt>
    <dgm:pt modelId="{B1010535-52CD-42D8-9C36-4B21A919C88F}" type="parTrans" cxnId="{AA6A116C-BBAE-495F-8A93-6A08D4274572}">
      <dgm:prSet/>
      <dgm:spPr/>
      <dgm:t>
        <a:bodyPr/>
        <a:lstStyle/>
        <a:p>
          <a:endParaRPr lang="en-US"/>
        </a:p>
      </dgm:t>
    </dgm:pt>
    <dgm:pt modelId="{1B17B617-6A4B-4D08-8EFE-C70234974C72}" type="sibTrans" cxnId="{AA6A116C-BBAE-495F-8A93-6A08D4274572}">
      <dgm:prSet/>
      <dgm:spPr/>
      <dgm:t>
        <a:bodyPr/>
        <a:lstStyle/>
        <a:p>
          <a:endParaRPr lang="en-US"/>
        </a:p>
      </dgm:t>
    </dgm:pt>
    <dgm:pt modelId="{B7920438-A5EE-45DA-98BD-1CF95AF30ACB}">
      <dgm:prSet/>
      <dgm:spPr/>
      <dgm:t>
        <a:bodyPr/>
        <a:lstStyle/>
        <a:p>
          <a:r>
            <a:rPr lang="en-US"/>
            <a:t>Improve crewing levels and reduce working hours</a:t>
          </a:r>
        </a:p>
      </dgm:t>
    </dgm:pt>
    <dgm:pt modelId="{2A669C05-C9B6-4286-87AC-94225F28C6DD}" type="parTrans" cxnId="{361CC2F5-0965-4753-A33D-3E571712EA38}">
      <dgm:prSet/>
      <dgm:spPr/>
      <dgm:t>
        <a:bodyPr/>
        <a:lstStyle/>
        <a:p>
          <a:endParaRPr lang="en-US"/>
        </a:p>
      </dgm:t>
    </dgm:pt>
    <dgm:pt modelId="{DFBE0964-18D7-491C-996C-3DCBB642205A}" type="sibTrans" cxnId="{361CC2F5-0965-4753-A33D-3E571712EA38}">
      <dgm:prSet/>
      <dgm:spPr/>
      <dgm:t>
        <a:bodyPr/>
        <a:lstStyle/>
        <a:p>
          <a:endParaRPr lang="en-US"/>
        </a:p>
      </dgm:t>
    </dgm:pt>
    <dgm:pt modelId="{1C68986B-D677-4D4F-A2F7-8E53985A4524}">
      <dgm:prSet/>
      <dgm:spPr/>
      <dgm:t>
        <a:bodyPr/>
        <a:lstStyle/>
        <a:p>
          <a:r>
            <a:rPr lang="en-US"/>
            <a:t>Enhance sleep, nutrition, and exercise facilities</a:t>
          </a:r>
        </a:p>
      </dgm:t>
    </dgm:pt>
    <dgm:pt modelId="{1BA05DE4-9BB6-4965-9C10-1896B03DEF8A}" type="parTrans" cxnId="{F85D643E-DE8E-442D-A57B-57B9D473EEC2}">
      <dgm:prSet/>
      <dgm:spPr/>
      <dgm:t>
        <a:bodyPr/>
        <a:lstStyle/>
        <a:p>
          <a:endParaRPr lang="en-US"/>
        </a:p>
      </dgm:t>
    </dgm:pt>
    <dgm:pt modelId="{1CB5D0B0-4839-4A69-A6C4-CE28EF12192E}" type="sibTrans" cxnId="{F85D643E-DE8E-442D-A57B-57B9D473EEC2}">
      <dgm:prSet/>
      <dgm:spPr/>
      <dgm:t>
        <a:bodyPr/>
        <a:lstStyle/>
        <a:p>
          <a:endParaRPr lang="en-US"/>
        </a:p>
      </dgm:t>
    </dgm:pt>
    <dgm:pt modelId="{39A1C04D-ED06-4FFC-9F2B-2E7AAF6A4FA8}">
      <dgm:prSet/>
      <dgm:spPr/>
      <dgm:t>
        <a:bodyPr/>
        <a:lstStyle/>
        <a:p>
          <a:r>
            <a:rPr lang="en-US"/>
            <a:t>Promote inclusive, supportive onboard cultures</a:t>
          </a:r>
        </a:p>
      </dgm:t>
    </dgm:pt>
    <dgm:pt modelId="{4F3A8417-CB02-40FE-9212-193DF8B608CF}" type="parTrans" cxnId="{A5632787-B7D5-4E3E-A7AE-B59C011F055A}">
      <dgm:prSet/>
      <dgm:spPr/>
      <dgm:t>
        <a:bodyPr/>
        <a:lstStyle/>
        <a:p>
          <a:endParaRPr lang="en-US"/>
        </a:p>
      </dgm:t>
    </dgm:pt>
    <dgm:pt modelId="{45DF2201-A6C4-4C3F-B412-C37438CFD908}" type="sibTrans" cxnId="{A5632787-B7D5-4E3E-A7AE-B59C011F055A}">
      <dgm:prSet/>
      <dgm:spPr/>
      <dgm:t>
        <a:bodyPr/>
        <a:lstStyle/>
        <a:p>
          <a:endParaRPr lang="en-US"/>
        </a:p>
      </dgm:t>
    </dgm:pt>
    <dgm:pt modelId="{3F55B010-EC20-4FFC-B559-DB5FDD2520EE}">
      <dgm:prSet/>
      <dgm:spPr/>
      <dgm:t>
        <a:bodyPr/>
        <a:lstStyle/>
        <a:p>
          <a:r>
            <a:rPr lang="en-US"/>
            <a:t>Increase job autonomy and scheduling stability</a:t>
          </a:r>
        </a:p>
      </dgm:t>
    </dgm:pt>
    <dgm:pt modelId="{90AC80E8-E6EF-4D63-8349-E62143653E3E}" type="parTrans" cxnId="{9A485FF2-3589-4C3C-9367-E9ECA1F2EEB1}">
      <dgm:prSet/>
      <dgm:spPr/>
      <dgm:t>
        <a:bodyPr/>
        <a:lstStyle/>
        <a:p>
          <a:endParaRPr lang="en-US"/>
        </a:p>
      </dgm:t>
    </dgm:pt>
    <dgm:pt modelId="{F371AB4D-71A8-4077-8A6C-968B3028F52F}" type="sibTrans" cxnId="{9A485FF2-3589-4C3C-9367-E9ECA1F2EEB1}">
      <dgm:prSet/>
      <dgm:spPr/>
      <dgm:t>
        <a:bodyPr/>
        <a:lstStyle/>
        <a:p>
          <a:endParaRPr lang="en-US"/>
        </a:p>
      </dgm:t>
    </dgm:pt>
    <dgm:pt modelId="{AA2E29B5-EEFF-4787-95D4-9CEBCBE51C55}" type="pres">
      <dgm:prSet presAssocID="{93234551-1F23-4CCC-B8A3-7A26A1ADBB43}" presName="root" presStyleCnt="0">
        <dgm:presLayoutVars>
          <dgm:dir/>
          <dgm:resizeHandles val="exact"/>
        </dgm:presLayoutVars>
      </dgm:prSet>
      <dgm:spPr/>
    </dgm:pt>
    <dgm:pt modelId="{C250AF28-16CA-4BAF-9FAA-93DA12480B4B}" type="pres">
      <dgm:prSet presAssocID="{93234551-1F23-4CCC-B8A3-7A26A1ADBB43}" presName="container" presStyleCnt="0">
        <dgm:presLayoutVars>
          <dgm:dir/>
          <dgm:resizeHandles val="exact"/>
        </dgm:presLayoutVars>
      </dgm:prSet>
      <dgm:spPr/>
    </dgm:pt>
    <dgm:pt modelId="{7ED68E7D-BF11-4515-8D38-85F456E77059}" type="pres">
      <dgm:prSet presAssocID="{A328CA1C-B305-49F1-976E-D765F68CB63E}" presName="compNode" presStyleCnt="0"/>
      <dgm:spPr/>
    </dgm:pt>
    <dgm:pt modelId="{043557C5-3716-4476-9F23-3433D8AB2A4F}" type="pres">
      <dgm:prSet presAssocID="{A328CA1C-B305-49F1-976E-D765F68CB63E}" presName="iconBgRect" presStyleLbl="bgShp" presStyleIdx="0" presStyleCnt="6"/>
      <dgm:spPr/>
    </dgm:pt>
    <dgm:pt modelId="{D1D874CB-D617-47A0-9F34-B9EFDD50DB4F}" type="pres">
      <dgm:prSet presAssocID="{A328CA1C-B305-49F1-976E-D765F68CB63E}"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35559DDF-C4F4-43CA-B242-AE0420385DDB}" type="pres">
      <dgm:prSet presAssocID="{A328CA1C-B305-49F1-976E-D765F68CB63E}" presName="spaceRect" presStyleCnt="0"/>
      <dgm:spPr/>
    </dgm:pt>
    <dgm:pt modelId="{5F869489-3769-4BB2-BDF2-229B90BEAEE5}" type="pres">
      <dgm:prSet presAssocID="{A328CA1C-B305-49F1-976E-D765F68CB63E}" presName="textRect" presStyleLbl="revTx" presStyleIdx="0" presStyleCnt="6">
        <dgm:presLayoutVars>
          <dgm:chMax val="1"/>
          <dgm:chPref val="1"/>
        </dgm:presLayoutVars>
      </dgm:prSet>
      <dgm:spPr/>
    </dgm:pt>
    <dgm:pt modelId="{3A07F3E2-BCF1-4ACD-90D8-D0269BE13FC6}" type="pres">
      <dgm:prSet presAssocID="{9D44EEDB-5AD0-4344-8FDF-A23200E5FDE1}" presName="sibTrans" presStyleLbl="sibTrans2D1" presStyleIdx="0" presStyleCnt="0"/>
      <dgm:spPr/>
    </dgm:pt>
    <dgm:pt modelId="{B31DB389-389C-4E50-925C-46B6E39BF4CA}" type="pres">
      <dgm:prSet presAssocID="{997D55F0-84D4-46E5-BAEF-B15969593907}" presName="compNode" presStyleCnt="0"/>
      <dgm:spPr/>
    </dgm:pt>
    <dgm:pt modelId="{FA1A735B-66CC-46C3-9ACA-338773EEFDE8}" type="pres">
      <dgm:prSet presAssocID="{997D55F0-84D4-46E5-BAEF-B15969593907}" presName="iconBgRect" presStyleLbl="bgShp" presStyleIdx="1" presStyleCnt="6"/>
      <dgm:spPr/>
    </dgm:pt>
    <dgm:pt modelId="{CE157604-671F-4C8E-AC79-C428CB9825B2}" type="pres">
      <dgm:prSet presAssocID="{997D55F0-84D4-46E5-BAEF-B1596959390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pward trend"/>
        </a:ext>
      </dgm:extLst>
    </dgm:pt>
    <dgm:pt modelId="{EC05BBEB-36BA-4448-AB70-E3CEA4406544}" type="pres">
      <dgm:prSet presAssocID="{997D55F0-84D4-46E5-BAEF-B15969593907}" presName="spaceRect" presStyleCnt="0"/>
      <dgm:spPr/>
    </dgm:pt>
    <dgm:pt modelId="{3158C6AC-9522-4957-8828-19F0ED2FF822}" type="pres">
      <dgm:prSet presAssocID="{997D55F0-84D4-46E5-BAEF-B15969593907}" presName="textRect" presStyleLbl="revTx" presStyleIdx="1" presStyleCnt="6">
        <dgm:presLayoutVars>
          <dgm:chMax val="1"/>
          <dgm:chPref val="1"/>
        </dgm:presLayoutVars>
      </dgm:prSet>
      <dgm:spPr/>
    </dgm:pt>
    <dgm:pt modelId="{4B2DC118-7B02-4D5B-83DF-392A4313248A}" type="pres">
      <dgm:prSet presAssocID="{1B17B617-6A4B-4D08-8EFE-C70234974C72}" presName="sibTrans" presStyleLbl="sibTrans2D1" presStyleIdx="0" presStyleCnt="0"/>
      <dgm:spPr/>
    </dgm:pt>
    <dgm:pt modelId="{89621F19-83F1-4DE2-8B3E-B312973A01B9}" type="pres">
      <dgm:prSet presAssocID="{B7920438-A5EE-45DA-98BD-1CF95AF30ACB}" presName="compNode" presStyleCnt="0"/>
      <dgm:spPr/>
    </dgm:pt>
    <dgm:pt modelId="{1288100E-8E9E-4CF0-B4F3-948D226C0A09}" type="pres">
      <dgm:prSet presAssocID="{B7920438-A5EE-45DA-98BD-1CF95AF30ACB}" presName="iconBgRect" presStyleLbl="bgShp" presStyleIdx="2" presStyleCnt="6"/>
      <dgm:spPr/>
    </dgm:pt>
    <dgm:pt modelId="{AA1299CA-93AB-4594-B058-B432F27B1263}" type="pres">
      <dgm:prSet presAssocID="{B7920438-A5EE-45DA-98BD-1CF95AF30ACB}"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EC7D76E6-D8A3-4C36-87AF-68F0601028A3}" type="pres">
      <dgm:prSet presAssocID="{B7920438-A5EE-45DA-98BD-1CF95AF30ACB}" presName="spaceRect" presStyleCnt="0"/>
      <dgm:spPr/>
    </dgm:pt>
    <dgm:pt modelId="{7CE2C346-6C8F-4453-8E5E-1EA80B112F50}" type="pres">
      <dgm:prSet presAssocID="{B7920438-A5EE-45DA-98BD-1CF95AF30ACB}" presName="textRect" presStyleLbl="revTx" presStyleIdx="2" presStyleCnt="6">
        <dgm:presLayoutVars>
          <dgm:chMax val="1"/>
          <dgm:chPref val="1"/>
        </dgm:presLayoutVars>
      </dgm:prSet>
      <dgm:spPr/>
    </dgm:pt>
    <dgm:pt modelId="{0C6614C1-63D8-4711-834C-F35EB8D30925}" type="pres">
      <dgm:prSet presAssocID="{DFBE0964-18D7-491C-996C-3DCBB642205A}" presName="sibTrans" presStyleLbl="sibTrans2D1" presStyleIdx="0" presStyleCnt="0"/>
      <dgm:spPr/>
    </dgm:pt>
    <dgm:pt modelId="{9EB67958-CF11-4BD5-988A-33C08C33B884}" type="pres">
      <dgm:prSet presAssocID="{1C68986B-D677-4D4F-A2F7-8E53985A4524}" presName="compNode" presStyleCnt="0"/>
      <dgm:spPr/>
    </dgm:pt>
    <dgm:pt modelId="{AD1FBF3D-655C-4B40-AB0E-71127A9AEFDC}" type="pres">
      <dgm:prSet presAssocID="{1C68986B-D677-4D4F-A2F7-8E53985A4524}" presName="iconBgRect" presStyleLbl="bgShp" presStyleIdx="3" presStyleCnt="6"/>
      <dgm:spPr/>
    </dgm:pt>
    <dgm:pt modelId="{31991EF5-4EC4-409A-A095-FDFA6C24D3E4}" type="pres">
      <dgm:prSet presAssocID="{1C68986B-D677-4D4F-A2F7-8E53985A4524}"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leep"/>
        </a:ext>
      </dgm:extLst>
    </dgm:pt>
    <dgm:pt modelId="{54AB29B3-49ED-4C53-B1CF-253EAB85DB2A}" type="pres">
      <dgm:prSet presAssocID="{1C68986B-D677-4D4F-A2F7-8E53985A4524}" presName="spaceRect" presStyleCnt="0"/>
      <dgm:spPr/>
    </dgm:pt>
    <dgm:pt modelId="{65A7720E-A6EA-4C85-A38A-732E81F8813C}" type="pres">
      <dgm:prSet presAssocID="{1C68986B-D677-4D4F-A2F7-8E53985A4524}" presName="textRect" presStyleLbl="revTx" presStyleIdx="3" presStyleCnt="6">
        <dgm:presLayoutVars>
          <dgm:chMax val="1"/>
          <dgm:chPref val="1"/>
        </dgm:presLayoutVars>
      </dgm:prSet>
      <dgm:spPr/>
    </dgm:pt>
    <dgm:pt modelId="{8B532827-2634-451C-BDF5-349316A55E61}" type="pres">
      <dgm:prSet presAssocID="{1CB5D0B0-4839-4A69-A6C4-CE28EF12192E}" presName="sibTrans" presStyleLbl="sibTrans2D1" presStyleIdx="0" presStyleCnt="0"/>
      <dgm:spPr/>
    </dgm:pt>
    <dgm:pt modelId="{74646A23-F7D0-458C-9AF5-D2DBE0A20AF4}" type="pres">
      <dgm:prSet presAssocID="{39A1C04D-ED06-4FFC-9F2B-2E7AAF6A4FA8}" presName="compNode" presStyleCnt="0"/>
      <dgm:spPr/>
    </dgm:pt>
    <dgm:pt modelId="{701EF7C6-FD5F-4045-85B8-7376D9BE0D0E}" type="pres">
      <dgm:prSet presAssocID="{39A1C04D-ED06-4FFC-9F2B-2E7AAF6A4FA8}" presName="iconBgRect" presStyleLbl="bgShp" presStyleIdx="4" presStyleCnt="6"/>
      <dgm:spPr/>
    </dgm:pt>
    <dgm:pt modelId="{54A5EA11-72CF-46EC-BD12-82FB64A01946}" type="pres">
      <dgm:prSet presAssocID="{39A1C04D-ED06-4FFC-9F2B-2E7AAF6A4FA8}"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Group"/>
        </a:ext>
      </dgm:extLst>
    </dgm:pt>
    <dgm:pt modelId="{34734FF5-B39D-4FE0-BA51-E17025F12920}" type="pres">
      <dgm:prSet presAssocID="{39A1C04D-ED06-4FFC-9F2B-2E7AAF6A4FA8}" presName="spaceRect" presStyleCnt="0"/>
      <dgm:spPr/>
    </dgm:pt>
    <dgm:pt modelId="{8DF8D661-9B5F-4B0F-BCA2-F73CBCF25679}" type="pres">
      <dgm:prSet presAssocID="{39A1C04D-ED06-4FFC-9F2B-2E7AAF6A4FA8}" presName="textRect" presStyleLbl="revTx" presStyleIdx="4" presStyleCnt="6">
        <dgm:presLayoutVars>
          <dgm:chMax val="1"/>
          <dgm:chPref val="1"/>
        </dgm:presLayoutVars>
      </dgm:prSet>
      <dgm:spPr/>
    </dgm:pt>
    <dgm:pt modelId="{CDF8EEF9-6DB7-4077-916C-FD3D25914835}" type="pres">
      <dgm:prSet presAssocID="{45DF2201-A6C4-4C3F-B412-C37438CFD908}" presName="sibTrans" presStyleLbl="sibTrans2D1" presStyleIdx="0" presStyleCnt="0"/>
      <dgm:spPr/>
    </dgm:pt>
    <dgm:pt modelId="{FC367717-6A0F-4C44-BBE3-A5708C251D7D}" type="pres">
      <dgm:prSet presAssocID="{3F55B010-EC20-4FFC-B559-DB5FDD2520EE}" presName="compNode" presStyleCnt="0"/>
      <dgm:spPr/>
    </dgm:pt>
    <dgm:pt modelId="{5CDEB781-B084-4180-87E3-E011BD6B9295}" type="pres">
      <dgm:prSet presAssocID="{3F55B010-EC20-4FFC-B559-DB5FDD2520EE}" presName="iconBgRect" presStyleLbl="bgShp" presStyleIdx="5" presStyleCnt="6"/>
      <dgm:spPr/>
    </dgm:pt>
    <dgm:pt modelId="{BF10C514-5D94-49E1-B720-7B95BF638C35}" type="pres">
      <dgm:prSet presAssocID="{3F55B010-EC20-4FFC-B559-DB5FDD2520E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heckmark"/>
        </a:ext>
      </dgm:extLst>
    </dgm:pt>
    <dgm:pt modelId="{961D9514-4900-4DDB-A6B6-85BC6F9F1C5A}" type="pres">
      <dgm:prSet presAssocID="{3F55B010-EC20-4FFC-B559-DB5FDD2520EE}" presName="spaceRect" presStyleCnt="0"/>
      <dgm:spPr/>
    </dgm:pt>
    <dgm:pt modelId="{28AA89DD-6D21-4161-9814-2D71C9518FE4}" type="pres">
      <dgm:prSet presAssocID="{3F55B010-EC20-4FFC-B559-DB5FDD2520EE}" presName="textRect" presStyleLbl="revTx" presStyleIdx="5" presStyleCnt="6">
        <dgm:presLayoutVars>
          <dgm:chMax val="1"/>
          <dgm:chPref val="1"/>
        </dgm:presLayoutVars>
      </dgm:prSet>
      <dgm:spPr/>
    </dgm:pt>
  </dgm:ptLst>
  <dgm:cxnLst>
    <dgm:cxn modelId="{3B8D9102-A735-48B5-98CC-B22B201665EB}" type="presOf" srcId="{1C68986B-D677-4D4F-A2F7-8E53985A4524}" destId="{65A7720E-A6EA-4C85-A38A-732E81F8813C}" srcOrd="0" destOrd="0" presId="urn:microsoft.com/office/officeart/2018/2/layout/IconCircleList"/>
    <dgm:cxn modelId="{4B823026-E275-4129-B136-0B6EE82D32D9}" type="presOf" srcId="{DFBE0964-18D7-491C-996C-3DCBB642205A}" destId="{0C6614C1-63D8-4711-834C-F35EB8D30925}" srcOrd="0" destOrd="0" presId="urn:microsoft.com/office/officeart/2018/2/layout/IconCircleList"/>
    <dgm:cxn modelId="{C870F93C-589F-42C3-8EE2-A48D2AF0932C}" type="presOf" srcId="{1B17B617-6A4B-4D08-8EFE-C70234974C72}" destId="{4B2DC118-7B02-4D5B-83DF-392A4313248A}" srcOrd="0" destOrd="0" presId="urn:microsoft.com/office/officeart/2018/2/layout/IconCircleList"/>
    <dgm:cxn modelId="{F85D643E-DE8E-442D-A57B-57B9D473EEC2}" srcId="{93234551-1F23-4CCC-B8A3-7A26A1ADBB43}" destId="{1C68986B-D677-4D4F-A2F7-8E53985A4524}" srcOrd="3" destOrd="0" parTransId="{1BA05DE4-9BB6-4965-9C10-1896B03DEF8A}" sibTransId="{1CB5D0B0-4839-4A69-A6C4-CE28EF12192E}"/>
    <dgm:cxn modelId="{DAFA6A4B-E132-4E8E-AAC2-A8EBDE8A1429}" type="presOf" srcId="{B7920438-A5EE-45DA-98BD-1CF95AF30ACB}" destId="{7CE2C346-6C8F-4453-8E5E-1EA80B112F50}" srcOrd="0" destOrd="0" presId="urn:microsoft.com/office/officeart/2018/2/layout/IconCircleList"/>
    <dgm:cxn modelId="{AA6A116C-BBAE-495F-8A93-6A08D4274572}" srcId="{93234551-1F23-4CCC-B8A3-7A26A1ADBB43}" destId="{997D55F0-84D4-46E5-BAEF-B15969593907}" srcOrd="1" destOrd="0" parTransId="{B1010535-52CD-42D8-9C36-4B21A919C88F}" sibTransId="{1B17B617-6A4B-4D08-8EFE-C70234974C72}"/>
    <dgm:cxn modelId="{4CCFA074-E089-49E1-9212-10DFCAF80190}" srcId="{93234551-1F23-4CCC-B8A3-7A26A1ADBB43}" destId="{A328CA1C-B305-49F1-976E-D765F68CB63E}" srcOrd="0" destOrd="0" parTransId="{8D9D5CA5-7D86-496C-9228-545BFB398D6B}" sibTransId="{9D44EEDB-5AD0-4344-8FDF-A23200E5FDE1}"/>
    <dgm:cxn modelId="{3DD4BF79-CF43-4AE5-8B6D-C48B5D863EAC}" type="presOf" srcId="{997D55F0-84D4-46E5-BAEF-B15969593907}" destId="{3158C6AC-9522-4957-8828-19F0ED2FF822}" srcOrd="0" destOrd="0" presId="urn:microsoft.com/office/officeart/2018/2/layout/IconCircleList"/>
    <dgm:cxn modelId="{A13BA17C-ED60-4CA8-9765-F0EAE42F61A5}" type="presOf" srcId="{A328CA1C-B305-49F1-976E-D765F68CB63E}" destId="{5F869489-3769-4BB2-BDF2-229B90BEAEE5}" srcOrd="0" destOrd="0" presId="urn:microsoft.com/office/officeart/2018/2/layout/IconCircleList"/>
    <dgm:cxn modelId="{A5632787-B7D5-4E3E-A7AE-B59C011F055A}" srcId="{93234551-1F23-4CCC-B8A3-7A26A1ADBB43}" destId="{39A1C04D-ED06-4FFC-9F2B-2E7AAF6A4FA8}" srcOrd="4" destOrd="0" parTransId="{4F3A8417-CB02-40FE-9212-193DF8B608CF}" sibTransId="{45DF2201-A6C4-4C3F-B412-C37438CFD908}"/>
    <dgm:cxn modelId="{138AD38B-5F33-42B1-8455-CDDFE09E353B}" type="presOf" srcId="{45DF2201-A6C4-4C3F-B412-C37438CFD908}" destId="{CDF8EEF9-6DB7-4077-916C-FD3D25914835}" srcOrd="0" destOrd="0" presId="urn:microsoft.com/office/officeart/2018/2/layout/IconCircleList"/>
    <dgm:cxn modelId="{AF3BCDB8-B954-4D26-8CD3-B2CF831E44A7}" type="presOf" srcId="{1CB5D0B0-4839-4A69-A6C4-CE28EF12192E}" destId="{8B532827-2634-451C-BDF5-349316A55E61}" srcOrd="0" destOrd="0" presId="urn:microsoft.com/office/officeart/2018/2/layout/IconCircleList"/>
    <dgm:cxn modelId="{2CE13EC8-2C58-4F43-8BE1-92B56970D497}" type="presOf" srcId="{39A1C04D-ED06-4FFC-9F2B-2E7AAF6A4FA8}" destId="{8DF8D661-9B5F-4B0F-BCA2-F73CBCF25679}" srcOrd="0" destOrd="0" presId="urn:microsoft.com/office/officeart/2018/2/layout/IconCircleList"/>
    <dgm:cxn modelId="{649297CF-5D8C-4BFC-A3E9-C0522CDF1CBA}" type="presOf" srcId="{93234551-1F23-4CCC-B8A3-7A26A1ADBB43}" destId="{AA2E29B5-EEFF-4787-95D4-9CEBCBE51C55}" srcOrd="0" destOrd="0" presId="urn:microsoft.com/office/officeart/2018/2/layout/IconCircleList"/>
    <dgm:cxn modelId="{1F3196DF-1D9B-40A4-A8E7-8A0402166A5A}" type="presOf" srcId="{9D44EEDB-5AD0-4344-8FDF-A23200E5FDE1}" destId="{3A07F3E2-BCF1-4ACD-90D8-D0269BE13FC6}" srcOrd="0" destOrd="0" presId="urn:microsoft.com/office/officeart/2018/2/layout/IconCircleList"/>
    <dgm:cxn modelId="{BBFC3EF2-9C28-4A90-8505-01FE78923E02}" type="presOf" srcId="{3F55B010-EC20-4FFC-B559-DB5FDD2520EE}" destId="{28AA89DD-6D21-4161-9814-2D71C9518FE4}" srcOrd="0" destOrd="0" presId="urn:microsoft.com/office/officeart/2018/2/layout/IconCircleList"/>
    <dgm:cxn modelId="{9A485FF2-3589-4C3C-9367-E9ECA1F2EEB1}" srcId="{93234551-1F23-4CCC-B8A3-7A26A1ADBB43}" destId="{3F55B010-EC20-4FFC-B559-DB5FDD2520EE}" srcOrd="5" destOrd="0" parTransId="{90AC80E8-E6EF-4D63-8349-E62143653E3E}" sibTransId="{F371AB4D-71A8-4077-8A6C-968B3028F52F}"/>
    <dgm:cxn modelId="{361CC2F5-0965-4753-A33D-3E571712EA38}" srcId="{93234551-1F23-4CCC-B8A3-7A26A1ADBB43}" destId="{B7920438-A5EE-45DA-98BD-1CF95AF30ACB}" srcOrd="2" destOrd="0" parTransId="{2A669C05-C9B6-4286-87AC-94225F28C6DD}" sibTransId="{DFBE0964-18D7-491C-996C-3DCBB642205A}"/>
    <dgm:cxn modelId="{3FDA441D-594A-4786-8760-412460EEB288}" type="presParOf" srcId="{AA2E29B5-EEFF-4787-95D4-9CEBCBE51C55}" destId="{C250AF28-16CA-4BAF-9FAA-93DA12480B4B}" srcOrd="0" destOrd="0" presId="urn:microsoft.com/office/officeart/2018/2/layout/IconCircleList"/>
    <dgm:cxn modelId="{5FBBAE5D-1EFC-4599-BDD7-D939C0D0D06D}" type="presParOf" srcId="{C250AF28-16CA-4BAF-9FAA-93DA12480B4B}" destId="{7ED68E7D-BF11-4515-8D38-85F456E77059}" srcOrd="0" destOrd="0" presId="urn:microsoft.com/office/officeart/2018/2/layout/IconCircleList"/>
    <dgm:cxn modelId="{B7BF81E3-5628-452C-A3A7-99E050B264A7}" type="presParOf" srcId="{7ED68E7D-BF11-4515-8D38-85F456E77059}" destId="{043557C5-3716-4476-9F23-3433D8AB2A4F}" srcOrd="0" destOrd="0" presId="urn:microsoft.com/office/officeart/2018/2/layout/IconCircleList"/>
    <dgm:cxn modelId="{28DFDA9A-D134-4504-B9A2-7146DEFAB95E}" type="presParOf" srcId="{7ED68E7D-BF11-4515-8D38-85F456E77059}" destId="{D1D874CB-D617-47A0-9F34-B9EFDD50DB4F}" srcOrd="1" destOrd="0" presId="urn:microsoft.com/office/officeart/2018/2/layout/IconCircleList"/>
    <dgm:cxn modelId="{C8E93E3F-EF68-403F-B25D-660F619368DF}" type="presParOf" srcId="{7ED68E7D-BF11-4515-8D38-85F456E77059}" destId="{35559DDF-C4F4-43CA-B242-AE0420385DDB}" srcOrd="2" destOrd="0" presId="urn:microsoft.com/office/officeart/2018/2/layout/IconCircleList"/>
    <dgm:cxn modelId="{1B1CF590-B2C6-4CC8-8FF0-78275344E315}" type="presParOf" srcId="{7ED68E7D-BF11-4515-8D38-85F456E77059}" destId="{5F869489-3769-4BB2-BDF2-229B90BEAEE5}" srcOrd="3" destOrd="0" presId="urn:microsoft.com/office/officeart/2018/2/layout/IconCircleList"/>
    <dgm:cxn modelId="{8B79F78A-7B32-4295-9C96-F4F98EB81F8A}" type="presParOf" srcId="{C250AF28-16CA-4BAF-9FAA-93DA12480B4B}" destId="{3A07F3E2-BCF1-4ACD-90D8-D0269BE13FC6}" srcOrd="1" destOrd="0" presId="urn:microsoft.com/office/officeart/2018/2/layout/IconCircleList"/>
    <dgm:cxn modelId="{06567F37-6102-49A4-B893-F7E67334D911}" type="presParOf" srcId="{C250AF28-16CA-4BAF-9FAA-93DA12480B4B}" destId="{B31DB389-389C-4E50-925C-46B6E39BF4CA}" srcOrd="2" destOrd="0" presId="urn:microsoft.com/office/officeart/2018/2/layout/IconCircleList"/>
    <dgm:cxn modelId="{F6A249D7-C73F-49CE-A8CB-171E924A93DF}" type="presParOf" srcId="{B31DB389-389C-4E50-925C-46B6E39BF4CA}" destId="{FA1A735B-66CC-46C3-9ACA-338773EEFDE8}" srcOrd="0" destOrd="0" presId="urn:microsoft.com/office/officeart/2018/2/layout/IconCircleList"/>
    <dgm:cxn modelId="{EAFC20E7-4BC6-4BF9-AC83-37617FCF6AE4}" type="presParOf" srcId="{B31DB389-389C-4E50-925C-46B6E39BF4CA}" destId="{CE157604-671F-4C8E-AC79-C428CB9825B2}" srcOrd="1" destOrd="0" presId="urn:microsoft.com/office/officeart/2018/2/layout/IconCircleList"/>
    <dgm:cxn modelId="{E46D4666-04CB-4B05-B266-B5738C5886B6}" type="presParOf" srcId="{B31DB389-389C-4E50-925C-46B6E39BF4CA}" destId="{EC05BBEB-36BA-4448-AB70-E3CEA4406544}" srcOrd="2" destOrd="0" presId="urn:microsoft.com/office/officeart/2018/2/layout/IconCircleList"/>
    <dgm:cxn modelId="{5157BB2D-F42C-45D9-A1B8-D26A18E53823}" type="presParOf" srcId="{B31DB389-389C-4E50-925C-46B6E39BF4CA}" destId="{3158C6AC-9522-4957-8828-19F0ED2FF822}" srcOrd="3" destOrd="0" presId="urn:microsoft.com/office/officeart/2018/2/layout/IconCircleList"/>
    <dgm:cxn modelId="{8CC23921-BA8D-4383-95C3-BC5E777D7668}" type="presParOf" srcId="{C250AF28-16CA-4BAF-9FAA-93DA12480B4B}" destId="{4B2DC118-7B02-4D5B-83DF-392A4313248A}" srcOrd="3" destOrd="0" presId="urn:microsoft.com/office/officeart/2018/2/layout/IconCircleList"/>
    <dgm:cxn modelId="{BE0815B6-1441-4909-A315-B9F76FD33DA5}" type="presParOf" srcId="{C250AF28-16CA-4BAF-9FAA-93DA12480B4B}" destId="{89621F19-83F1-4DE2-8B3E-B312973A01B9}" srcOrd="4" destOrd="0" presId="urn:microsoft.com/office/officeart/2018/2/layout/IconCircleList"/>
    <dgm:cxn modelId="{452D73C9-639F-4D2D-BC47-4EB1E315440D}" type="presParOf" srcId="{89621F19-83F1-4DE2-8B3E-B312973A01B9}" destId="{1288100E-8E9E-4CF0-B4F3-948D226C0A09}" srcOrd="0" destOrd="0" presId="urn:microsoft.com/office/officeart/2018/2/layout/IconCircleList"/>
    <dgm:cxn modelId="{3A5B1195-8D80-478A-ACAF-13667B98E64B}" type="presParOf" srcId="{89621F19-83F1-4DE2-8B3E-B312973A01B9}" destId="{AA1299CA-93AB-4594-B058-B432F27B1263}" srcOrd="1" destOrd="0" presId="urn:microsoft.com/office/officeart/2018/2/layout/IconCircleList"/>
    <dgm:cxn modelId="{6B4EA67C-0C68-4380-A0CC-3C222F0D709B}" type="presParOf" srcId="{89621F19-83F1-4DE2-8B3E-B312973A01B9}" destId="{EC7D76E6-D8A3-4C36-87AF-68F0601028A3}" srcOrd="2" destOrd="0" presId="urn:microsoft.com/office/officeart/2018/2/layout/IconCircleList"/>
    <dgm:cxn modelId="{4EBEF929-8A9F-4F54-8A1C-84CAD10966F6}" type="presParOf" srcId="{89621F19-83F1-4DE2-8B3E-B312973A01B9}" destId="{7CE2C346-6C8F-4453-8E5E-1EA80B112F50}" srcOrd="3" destOrd="0" presId="urn:microsoft.com/office/officeart/2018/2/layout/IconCircleList"/>
    <dgm:cxn modelId="{65FB5F34-8914-4070-B9B6-BE187541CE63}" type="presParOf" srcId="{C250AF28-16CA-4BAF-9FAA-93DA12480B4B}" destId="{0C6614C1-63D8-4711-834C-F35EB8D30925}" srcOrd="5" destOrd="0" presId="urn:microsoft.com/office/officeart/2018/2/layout/IconCircleList"/>
    <dgm:cxn modelId="{28C317A1-C2A0-4BBD-AD42-9A9AA5427809}" type="presParOf" srcId="{C250AF28-16CA-4BAF-9FAA-93DA12480B4B}" destId="{9EB67958-CF11-4BD5-988A-33C08C33B884}" srcOrd="6" destOrd="0" presId="urn:microsoft.com/office/officeart/2018/2/layout/IconCircleList"/>
    <dgm:cxn modelId="{A1C4DB67-5820-4D7F-8DD9-46DFED34E39E}" type="presParOf" srcId="{9EB67958-CF11-4BD5-988A-33C08C33B884}" destId="{AD1FBF3D-655C-4B40-AB0E-71127A9AEFDC}" srcOrd="0" destOrd="0" presId="urn:microsoft.com/office/officeart/2018/2/layout/IconCircleList"/>
    <dgm:cxn modelId="{F6C43C22-AB17-45E3-A0E7-1B0F24D76B5C}" type="presParOf" srcId="{9EB67958-CF11-4BD5-988A-33C08C33B884}" destId="{31991EF5-4EC4-409A-A095-FDFA6C24D3E4}" srcOrd="1" destOrd="0" presId="urn:microsoft.com/office/officeart/2018/2/layout/IconCircleList"/>
    <dgm:cxn modelId="{8E826D19-0C34-450D-A32F-B17C4C050314}" type="presParOf" srcId="{9EB67958-CF11-4BD5-988A-33C08C33B884}" destId="{54AB29B3-49ED-4C53-B1CF-253EAB85DB2A}" srcOrd="2" destOrd="0" presId="urn:microsoft.com/office/officeart/2018/2/layout/IconCircleList"/>
    <dgm:cxn modelId="{4B7C2C7E-4FCD-4050-8FB4-BE56CF88AA57}" type="presParOf" srcId="{9EB67958-CF11-4BD5-988A-33C08C33B884}" destId="{65A7720E-A6EA-4C85-A38A-732E81F8813C}" srcOrd="3" destOrd="0" presId="urn:microsoft.com/office/officeart/2018/2/layout/IconCircleList"/>
    <dgm:cxn modelId="{393F988C-B09C-4B72-A161-91947CC3F88B}" type="presParOf" srcId="{C250AF28-16CA-4BAF-9FAA-93DA12480B4B}" destId="{8B532827-2634-451C-BDF5-349316A55E61}" srcOrd="7" destOrd="0" presId="urn:microsoft.com/office/officeart/2018/2/layout/IconCircleList"/>
    <dgm:cxn modelId="{099C9E05-D6BD-4E2E-B288-4273BD2E5CD6}" type="presParOf" srcId="{C250AF28-16CA-4BAF-9FAA-93DA12480B4B}" destId="{74646A23-F7D0-458C-9AF5-D2DBE0A20AF4}" srcOrd="8" destOrd="0" presId="urn:microsoft.com/office/officeart/2018/2/layout/IconCircleList"/>
    <dgm:cxn modelId="{5BB340FC-E5DE-4DEB-B65A-C7B445C6778A}" type="presParOf" srcId="{74646A23-F7D0-458C-9AF5-D2DBE0A20AF4}" destId="{701EF7C6-FD5F-4045-85B8-7376D9BE0D0E}" srcOrd="0" destOrd="0" presId="urn:microsoft.com/office/officeart/2018/2/layout/IconCircleList"/>
    <dgm:cxn modelId="{110CA7D3-01FC-4763-B551-4EC693D379A6}" type="presParOf" srcId="{74646A23-F7D0-458C-9AF5-D2DBE0A20AF4}" destId="{54A5EA11-72CF-46EC-BD12-82FB64A01946}" srcOrd="1" destOrd="0" presId="urn:microsoft.com/office/officeart/2018/2/layout/IconCircleList"/>
    <dgm:cxn modelId="{880E54FC-81D2-4DE4-816F-3A41BE7B689E}" type="presParOf" srcId="{74646A23-F7D0-458C-9AF5-D2DBE0A20AF4}" destId="{34734FF5-B39D-4FE0-BA51-E17025F12920}" srcOrd="2" destOrd="0" presId="urn:microsoft.com/office/officeart/2018/2/layout/IconCircleList"/>
    <dgm:cxn modelId="{9D7F3EFE-65A5-49F9-A7FC-7458A6323BC9}" type="presParOf" srcId="{74646A23-F7D0-458C-9AF5-D2DBE0A20AF4}" destId="{8DF8D661-9B5F-4B0F-BCA2-F73CBCF25679}" srcOrd="3" destOrd="0" presId="urn:microsoft.com/office/officeart/2018/2/layout/IconCircleList"/>
    <dgm:cxn modelId="{B8936BC0-D9C1-439B-AFA0-14BFC3B79693}" type="presParOf" srcId="{C250AF28-16CA-4BAF-9FAA-93DA12480B4B}" destId="{CDF8EEF9-6DB7-4077-916C-FD3D25914835}" srcOrd="9" destOrd="0" presId="urn:microsoft.com/office/officeart/2018/2/layout/IconCircleList"/>
    <dgm:cxn modelId="{576485DA-1D99-4C7E-8112-0FE04AF8512B}" type="presParOf" srcId="{C250AF28-16CA-4BAF-9FAA-93DA12480B4B}" destId="{FC367717-6A0F-4C44-BBE3-A5708C251D7D}" srcOrd="10" destOrd="0" presId="urn:microsoft.com/office/officeart/2018/2/layout/IconCircleList"/>
    <dgm:cxn modelId="{9A5E2EF6-75FA-4B7B-8D1E-5F1AC35A2BCB}" type="presParOf" srcId="{FC367717-6A0F-4C44-BBE3-A5708C251D7D}" destId="{5CDEB781-B084-4180-87E3-E011BD6B9295}" srcOrd="0" destOrd="0" presId="urn:microsoft.com/office/officeart/2018/2/layout/IconCircleList"/>
    <dgm:cxn modelId="{3F9B2B83-41D5-44E5-8DF3-B8534DB550D9}" type="presParOf" srcId="{FC367717-6A0F-4C44-BBE3-A5708C251D7D}" destId="{BF10C514-5D94-49E1-B720-7B95BF638C35}" srcOrd="1" destOrd="0" presId="urn:microsoft.com/office/officeart/2018/2/layout/IconCircleList"/>
    <dgm:cxn modelId="{BCBA54E9-B612-4881-835E-6F326A69CD19}" type="presParOf" srcId="{FC367717-6A0F-4C44-BBE3-A5708C251D7D}" destId="{961D9514-4900-4DDB-A6B6-85BC6F9F1C5A}" srcOrd="2" destOrd="0" presId="urn:microsoft.com/office/officeart/2018/2/layout/IconCircleList"/>
    <dgm:cxn modelId="{75131A47-81A4-4AA3-89B7-2520258D9646}" type="presParOf" srcId="{FC367717-6A0F-4C44-BBE3-A5708C251D7D}" destId="{28AA89DD-6D21-4161-9814-2D71C9518FE4}"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77347E-2D1D-4DF6-9A46-CBF7DA70FE48}">
      <dsp:nvSpPr>
        <dsp:cNvPr id="0" name=""/>
        <dsp:cNvSpPr/>
      </dsp:nvSpPr>
      <dsp:spPr>
        <a:xfrm>
          <a:off x="0" y="22018"/>
          <a:ext cx="9604375" cy="514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Younger age</a:t>
          </a:r>
        </a:p>
      </dsp:txBody>
      <dsp:txXfrm>
        <a:off x="25130" y="47148"/>
        <a:ext cx="9554115" cy="464540"/>
      </dsp:txXfrm>
    </dsp:sp>
    <dsp:sp modelId="{20D82E77-D7B8-4DF7-840F-5482719B2FCF}">
      <dsp:nvSpPr>
        <dsp:cNvPr id="0" name=""/>
        <dsp:cNvSpPr/>
      </dsp:nvSpPr>
      <dsp:spPr>
        <a:xfrm>
          <a:off x="0" y="600178"/>
          <a:ext cx="9604375" cy="514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Being single or lacking family support</a:t>
          </a:r>
        </a:p>
      </dsp:txBody>
      <dsp:txXfrm>
        <a:off x="25130" y="625308"/>
        <a:ext cx="9554115" cy="464540"/>
      </dsp:txXfrm>
    </dsp:sp>
    <dsp:sp modelId="{B3C5AB61-82EF-4055-ABA3-D5DE9F11A3B1}">
      <dsp:nvSpPr>
        <dsp:cNvPr id="0" name=""/>
        <dsp:cNvSpPr/>
      </dsp:nvSpPr>
      <dsp:spPr>
        <a:xfrm>
          <a:off x="0" y="1178339"/>
          <a:ext cx="9604375" cy="514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Poor physical health or high/low BMI</a:t>
          </a:r>
        </a:p>
      </dsp:txBody>
      <dsp:txXfrm>
        <a:off x="25130" y="1203469"/>
        <a:ext cx="9554115" cy="464540"/>
      </dsp:txXfrm>
    </dsp:sp>
    <dsp:sp modelId="{F7570F23-81CF-4BEB-B3EC-82A69DB046DB}">
      <dsp:nvSpPr>
        <dsp:cNvPr id="0" name=""/>
        <dsp:cNvSpPr/>
      </dsp:nvSpPr>
      <dsp:spPr>
        <a:xfrm>
          <a:off x="0" y="1756499"/>
          <a:ext cx="9604375" cy="514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Prior mental health diagnoses</a:t>
          </a:r>
        </a:p>
      </dsp:txBody>
      <dsp:txXfrm>
        <a:off x="25130" y="1781629"/>
        <a:ext cx="9554115" cy="464540"/>
      </dsp:txXfrm>
    </dsp:sp>
    <dsp:sp modelId="{33135295-FFD1-4DF7-B47B-A855C5DDA0C9}">
      <dsp:nvSpPr>
        <dsp:cNvPr id="0" name=""/>
        <dsp:cNvSpPr/>
      </dsp:nvSpPr>
      <dsp:spPr>
        <a:xfrm>
          <a:off x="0" y="2334659"/>
          <a:ext cx="9604375" cy="514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Low resilience or psychological capital</a:t>
          </a:r>
        </a:p>
      </dsp:txBody>
      <dsp:txXfrm>
        <a:off x="25130" y="2359789"/>
        <a:ext cx="9554115" cy="464540"/>
      </dsp:txXfrm>
    </dsp:sp>
    <dsp:sp modelId="{B025D46D-6E68-4511-AC2E-749845E0783B}">
      <dsp:nvSpPr>
        <dsp:cNvPr id="0" name=""/>
        <dsp:cNvSpPr/>
      </dsp:nvSpPr>
      <dsp:spPr>
        <a:xfrm>
          <a:off x="0" y="2912819"/>
          <a:ext cx="9604375" cy="514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High over‑commitment to work</a:t>
          </a:r>
        </a:p>
      </dsp:txBody>
      <dsp:txXfrm>
        <a:off x="25130" y="2937949"/>
        <a:ext cx="9554115" cy="4645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E55DE-BA77-4713-8084-9160B19AFA41}">
      <dsp:nvSpPr>
        <dsp:cNvPr id="0" name=""/>
        <dsp:cNvSpPr/>
      </dsp:nvSpPr>
      <dsp:spPr>
        <a:xfrm>
          <a:off x="0" y="450758"/>
          <a:ext cx="6479357" cy="60840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Long working hours and night/irregular shifts</a:t>
          </a:r>
        </a:p>
      </dsp:txBody>
      <dsp:txXfrm>
        <a:off x="29700" y="480458"/>
        <a:ext cx="6419957" cy="549000"/>
      </dsp:txXfrm>
    </dsp:sp>
    <dsp:sp modelId="{EB5A9285-F2AB-48A2-B110-EFECBDA7D695}">
      <dsp:nvSpPr>
        <dsp:cNvPr id="0" name=""/>
        <dsp:cNvSpPr/>
      </dsp:nvSpPr>
      <dsp:spPr>
        <a:xfrm>
          <a:off x="0" y="1134038"/>
          <a:ext cx="6479357" cy="608400"/>
        </a:xfrm>
        <a:prstGeom prst="roundRect">
          <a:avLst/>
        </a:prstGeom>
        <a:solidFill>
          <a:schemeClr val="accent5">
            <a:hueOff val="-336926"/>
            <a:satOff val="-1589"/>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Poor sleep quality and fatigue</a:t>
          </a:r>
        </a:p>
      </dsp:txBody>
      <dsp:txXfrm>
        <a:off x="29700" y="1163738"/>
        <a:ext cx="6419957" cy="549000"/>
      </dsp:txXfrm>
    </dsp:sp>
    <dsp:sp modelId="{9EC9204F-C969-4898-A7BA-C4F1AE0CA489}">
      <dsp:nvSpPr>
        <dsp:cNvPr id="0" name=""/>
        <dsp:cNvSpPr/>
      </dsp:nvSpPr>
      <dsp:spPr>
        <a:xfrm>
          <a:off x="0" y="1817318"/>
          <a:ext cx="6479357" cy="608400"/>
        </a:xfrm>
        <a:prstGeom prst="roundRect">
          <a:avLst/>
        </a:prstGeom>
        <a:solidFill>
          <a:schemeClr val="accent5">
            <a:hueOff val="-673852"/>
            <a:satOff val="-3178"/>
            <a:lumOff val="78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High job demands and time pressure</a:t>
          </a:r>
        </a:p>
      </dsp:txBody>
      <dsp:txXfrm>
        <a:off x="29700" y="1847018"/>
        <a:ext cx="6419957" cy="549000"/>
      </dsp:txXfrm>
    </dsp:sp>
    <dsp:sp modelId="{E27F3DB6-D983-478F-AFA6-51CAFB93786C}">
      <dsp:nvSpPr>
        <dsp:cNvPr id="0" name=""/>
        <dsp:cNvSpPr/>
      </dsp:nvSpPr>
      <dsp:spPr>
        <a:xfrm>
          <a:off x="0" y="2500599"/>
          <a:ext cx="6479357" cy="608400"/>
        </a:xfrm>
        <a:prstGeom prst="roundRect">
          <a:avLst/>
        </a:prstGeom>
        <a:solidFill>
          <a:schemeClr val="accent5">
            <a:hueOff val="-1010778"/>
            <a:satOff val="-4766"/>
            <a:lumOff val="117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Long duration at sea</a:t>
          </a:r>
        </a:p>
      </dsp:txBody>
      <dsp:txXfrm>
        <a:off x="29700" y="2530299"/>
        <a:ext cx="6419957" cy="549000"/>
      </dsp:txXfrm>
    </dsp:sp>
    <dsp:sp modelId="{ED34EA6E-B405-4AC4-A5BE-E8CC9704406F}">
      <dsp:nvSpPr>
        <dsp:cNvPr id="0" name=""/>
        <dsp:cNvSpPr/>
      </dsp:nvSpPr>
      <dsp:spPr>
        <a:xfrm>
          <a:off x="0" y="3183878"/>
          <a:ext cx="6479357" cy="608400"/>
        </a:xfrm>
        <a:prstGeom prst="roundRect">
          <a:avLst/>
        </a:prstGeom>
        <a:solidFill>
          <a:schemeClr val="accent5">
            <a:hueOff val="-1347705"/>
            <a:satOff val="-6355"/>
            <a:lumOff val="156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Job insecurity and scheduling uncertainty</a:t>
          </a:r>
        </a:p>
      </dsp:txBody>
      <dsp:txXfrm>
        <a:off x="29700" y="3213578"/>
        <a:ext cx="6419957" cy="549000"/>
      </dsp:txXfrm>
    </dsp:sp>
    <dsp:sp modelId="{DD2394B0-AB2C-4D01-86BD-FF9682F12A1D}">
      <dsp:nvSpPr>
        <dsp:cNvPr id="0" name=""/>
        <dsp:cNvSpPr/>
      </dsp:nvSpPr>
      <dsp:spPr>
        <a:xfrm>
          <a:off x="0" y="3867159"/>
          <a:ext cx="6479357" cy="608400"/>
        </a:xfrm>
        <a:prstGeom prst="roundRect">
          <a:avLst/>
        </a:prstGeom>
        <a:solidFill>
          <a:schemeClr val="accent5">
            <a:hueOff val="-1684631"/>
            <a:satOff val="-7944"/>
            <a:lumOff val="19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Limited autonomy and lack of control</a:t>
          </a:r>
        </a:p>
      </dsp:txBody>
      <dsp:txXfrm>
        <a:off x="29700" y="3896859"/>
        <a:ext cx="6419957" cy="549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7804DF-8724-4A29-B33C-923E0611ED73}">
      <dsp:nvSpPr>
        <dsp:cNvPr id="0" name=""/>
        <dsp:cNvSpPr/>
      </dsp:nvSpPr>
      <dsp:spPr>
        <a:xfrm>
          <a:off x="0" y="0"/>
          <a:ext cx="7395368" cy="670180"/>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Poor team cohesion and interpersonal conflict</a:t>
          </a:r>
        </a:p>
      </dsp:txBody>
      <dsp:txXfrm>
        <a:off x="19629" y="19629"/>
        <a:ext cx="6593780" cy="630922"/>
      </dsp:txXfrm>
    </dsp:sp>
    <dsp:sp modelId="{23E6E0A8-E761-45B5-99C1-DFA3F0DBAB54}">
      <dsp:nvSpPr>
        <dsp:cNvPr id="0" name=""/>
        <dsp:cNvSpPr/>
      </dsp:nvSpPr>
      <dsp:spPr>
        <a:xfrm>
          <a:off x="552251" y="763261"/>
          <a:ext cx="7395368" cy="670180"/>
        </a:xfrm>
        <a:prstGeom prst="roundRect">
          <a:avLst>
            <a:gd name="adj" fmla="val 10000"/>
          </a:avLst>
        </a:prstGeom>
        <a:solidFill>
          <a:schemeClr val="accent2">
            <a:hueOff val="-848244"/>
            <a:satOff val="2796"/>
            <a:lumOff val="29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Weak supervisor and management support</a:t>
          </a:r>
        </a:p>
      </dsp:txBody>
      <dsp:txXfrm>
        <a:off x="571880" y="782890"/>
        <a:ext cx="6368241" cy="630922"/>
      </dsp:txXfrm>
    </dsp:sp>
    <dsp:sp modelId="{59CEB984-7509-4FF5-80E2-2C86B90C6BFA}">
      <dsp:nvSpPr>
        <dsp:cNvPr id="0" name=""/>
        <dsp:cNvSpPr/>
      </dsp:nvSpPr>
      <dsp:spPr>
        <a:xfrm>
          <a:off x="1104503" y="1526523"/>
          <a:ext cx="7395368" cy="670180"/>
        </a:xfrm>
        <a:prstGeom prst="roundRect">
          <a:avLst>
            <a:gd name="adj" fmla="val 10000"/>
          </a:avLst>
        </a:prstGeom>
        <a:solidFill>
          <a:schemeClr val="accent2">
            <a:hueOff val="-1696488"/>
            <a:satOff val="5592"/>
            <a:lumOff val="598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Perceived lack of organizational care</a:t>
          </a:r>
        </a:p>
      </dsp:txBody>
      <dsp:txXfrm>
        <a:off x="1124132" y="1546152"/>
        <a:ext cx="6368241" cy="630922"/>
      </dsp:txXfrm>
    </dsp:sp>
    <dsp:sp modelId="{33D28E80-8F0F-4642-8758-28CEDC6EE814}">
      <dsp:nvSpPr>
        <dsp:cNvPr id="0" name=""/>
        <dsp:cNvSpPr/>
      </dsp:nvSpPr>
      <dsp:spPr>
        <a:xfrm>
          <a:off x="1656754" y="2289784"/>
          <a:ext cx="7395368" cy="670180"/>
        </a:xfrm>
        <a:prstGeom prst="roundRect">
          <a:avLst>
            <a:gd name="adj" fmla="val 10000"/>
          </a:avLst>
        </a:prstGeom>
        <a:solidFill>
          <a:schemeClr val="accent2">
            <a:hueOff val="-2544732"/>
            <a:satOff val="8389"/>
            <a:lumOff val="897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Negative safety climate</a:t>
          </a:r>
        </a:p>
      </dsp:txBody>
      <dsp:txXfrm>
        <a:off x="1676383" y="2309413"/>
        <a:ext cx="6368241" cy="630922"/>
      </dsp:txXfrm>
    </dsp:sp>
    <dsp:sp modelId="{127A1E62-15E0-4FDD-B0FC-A6507ED2AF39}">
      <dsp:nvSpPr>
        <dsp:cNvPr id="0" name=""/>
        <dsp:cNvSpPr/>
      </dsp:nvSpPr>
      <dsp:spPr>
        <a:xfrm>
          <a:off x="2209006" y="3053046"/>
          <a:ext cx="7395368" cy="670180"/>
        </a:xfrm>
        <a:prstGeom prst="roundRect">
          <a:avLst>
            <a:gd name="adj" fmla="val 10000"/>
          </a:avLst>
        </a:prstGeom>
        <a:solidFill>
          <a:schemeClr val="accent2">
            <a:hueOff val="-3392975"/>
            <a:satOff val="11185"/>
            <a:lumOff val="119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Limited social and organizational support systems</a:t>
          </a:r>
        </a:p>
      </dsp:txBody>
      <dsp:txXfrm>
        <a:off x="2228635" y="3072675"/>
        <a:ext cx="6368241" cy="630922"/>
      </dsp:txXfrm>
    </dsp:sp>
    <dsp:sp modelId="{345DC3BD-C36C-4C09-AB96-93D68D17ACAF}">
      <dsp:nvSpPr>
        <dsp:cNvPr id="0" name=""/>
        <dsp:cNvSpPr/>
      </dsp:nvSpPr>
      <dsp:spPr>
        <a:xfrm>
          <a:off x="6959751" y="489604"/>
          <a:ext cx="435617" cy="435617"/>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7057765" y="489604"/>
        <a:ext cx="239589" cy="327802"/>
      </dsp:txXfrm>
    </dsp:sp>
    <dsp:sp modelId="{B380C387-81DB-49A7-884B-835CA2CD2764}">
      <dsp:nvSpPr>
        <dsp:cNvPr id="0" name=""/>
        <dsp:cNvSpPr/>
      </dsp:nvSpPr>
      <dsp:spPr>
        <a:xfrm>
          <a:off x="7512002" y="1252865"/>
          <a:ext cx="435617" cy="435617"/>
        </a:xfrm>
        <a:prstGeom prst="downArrow">
          <a:avLst>
            <a:gd name="adj1" fmla="val 55000"/>
            <a:gd name="adj2" fmla="val 45000"/>
          </a:avLst>
        </a:prstGeom>
        <a:solidFill>
          <a:schemeClr val="accent2">
            <a:tint val="40000"/>
            <a:alpha val="90000"/>
            <a:hueOff val="-1397606"/>
            <a:satOff val="5601"/>
            <a:lumOff val="832"/>
            <a:alphaOff val="0"/>
          </a:schemeClr>
        </a:solidFill>
        <a:ln w="15875" cap="flat" cmpd="sng" algn="ctr">
          <a:solidFill>
            <a:schemeClr val="accent2">
              <a:tint val="40000"/>
              <a:alpha val="90000"/>
              <a:hueOff val="-1397606"/>
              <a:satOff val="5601"/>
              <a:lumOff val="83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7610016" y="1252865"/>
        <a:ext cx="239589" cy="327802"/>
      </dsp:txXfrm>
    </dsp:sp>
    <dsp:sp modelId="{B79B7782-2E46-44B9-881E-5AD7099FCA43}">
      <dsp:nvSpPr>
        <dsp:cNvPr id="0" name=""/>
        <dsp:cNvSpPr/>
      </dsp:nvSpPr>
      <dsp:spPr>
        <a:xfrm>
          <a:off x="8064254" y="2004957"/>
          <a:ext cx="435617" cy="435617"/>
        </a:xfrm>
        <a:prstGeom prst="downArrow">
          <a:avLst>
            <a:gd name="adj1" fmla="val 55000"/>
            <a:gd name="adj2" fmla="val 45000"/>
          </a:avLst>
        </a:prstGeom>
        <a:solidFill>
          <a:schemeClr val="accent2">
            <a:tint val="40000"/>
            <a:alpha val="90000"/>
            <a:hueOff val="-2795213"/>
            <a:satOff val="11203"/>
            <a:lumOff val="1663"/>
            <a:alphaOff val="0"/>
          </a:schemeClr>
        </a:solidFill>
        <a:ln w="15875" cap="flat" cmpd="sng" algn="ctr">
          <a:solidFill>
            <a:schemeClr val="accent2">
              <a:tint val="40000"/>
              <a:alpha val="90000"/>
              <a:hueOff val="-2795213"/>
              <a:satOff val="11203"/>
              <a:lumOff val="16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8162268" y="2004957"/>
        <a:ext cx="239589" cy="327802"/>
      </dsp:txXfrm>
    </dsp:sp>
    <dsp:sp modelId="{43BCA6B0-BEA1-4BDF-98DD-B3FE7EEF1636}">
      <dsp:nvSpPr>
        <dsp:cNvPr id="0" name=""/>
        <dsp:cNvSpPr/>
      </dsp:nvSpPr>
      <dsp:spPr>
        <a:xfrm>
          <a:off x="8616505" y="2775665"/>
          <a:ext cx="435617" cy="435617"/>
        </a:xfrm>
        <a:prstGeom prst="downArrow">
          <a:avLst>
            <a:gd name="adj1" fmla="val 55000"/>
            <a:gd name="adj2" fmla="val 45000"/>
          </a:avLst>
        </a:prstGeom>
        <a:solidFill>
          <a:schemeClr val="accent2">
            <a:tint val="40000"/>
            <a:alpha val="90000"/>
            <a:hueOff val="-4192819"/>
            <a:satOff val="16804"/>
            <a:lumOff val="2495"/>
            <a:alphaOff val="0"/>
          </a:schemeClr>
        </a:solidFill>
        <a:ln w="15875" cap="flat" cmpd="sng" algn="ctr">
          <a:solidFill>
            <a:schemeClr val="accent2">
              <a:tint val="40000"/>
              <a:alpha val="90000"/>
              <a:hueOff val="-4192819"/>
              <a:satOff val="16804"/>
              <a:lumOff val="24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8714519" y="2775665"/>
        <a:ext cx="239589" cy="3278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5DD3D-A547-472C-85EB-6BE1E29C346A}">
      <dsp:nvSpPr>
        <dsp:cNvPr id="0" name=""/>
        <dsp:cNvSpPr/>
      </dsp:nvSpPr>
      <dsp:spPr>
        <a:xfrm>
          <a:off x="709794" y="1471288"/>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F9D34E-D067-4C5B-A2BC-0949A7BF898F}">
      <dsp:nvSpPr>
        <dsp:cNvPr id="0" name=""/>
        <dsp:cNvSpPr/>
      </dsp:nvSpPr>
      <dsp:spPr>
        <a:xfrm>
          <a:off x="214794" y="256677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Strong social support (colleagues, supervisors, family)</a:t>
          </a:r>
        </a:p>
      </dsp:txBody>
      <dsp:txXfrm>
        <a:off x="214794" y="2566772"/>
        <a:ext cx="1800000" cy="720000"/>
      </dsp:txXfrm>
    </dsp:sp>
    <dsp:sp modelId="{17FFF18F-F82A-4B41-BBBB-FB667CFD6763}">
      <dsp:nvSpPr>
        <dsp:cNvPr id="0" name=""/>
        <dsp:cNvSpPr/>
      </dsp:nvSpPr>
      <dsp:spPr>
        <a:xfrm>
          <a:off x="2824794" y="1471288"/>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6EA31BA-38E0-42F0-8C09-6077B097DB99}">
      <dsp:nvSpPr>
        <dsp:cNvPr id="0" name=""/>
        <dsp:cNvSpPr/>
      </dsp:nvSpPr>
      <dsp:spPr>
        <a:xfrm>
          <a:off x="2329794" y="256677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Positive leadership and management practices</a:t>
          </a:r>
        </a:p>
      </dsp:txBody>
      <dsp:txXfrm>
        <a:off x="2329794" y="2566772"/>
        <a:ext cx="1800000" cy="720000"/>
      </dsp:txXfrm>
    </dsp:sp>
    <dsp:sp modelId="{F7577B80-5FA2-415B-9C93-835BDAD67A8C}">
      <dsp:nvSpPr>
        <dsp:cNvPr id="0" name=""/>
        <dsp:cNvSpPr/>
      </dsp:nvSpPr>
      <dsp:spPr>
        <a:xfrm>
          <a:off x="4939795" y="1471288"/>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CF0BAE7-2E66-4688-922A-5C14A2ED19D6}">
      <dsp:nvSpPr>
        <dsp:cNvPr id="0" name=""/>
        <dsp:cNvSpPr/>
      </dsp:nvSpPr>
      <dsp:spPr>
        <a:xfrm>
          <a:off x="4444795" y="256677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High psychological capital (resilience, optimism)</a:t>
          </a:r>
        </a:p>
      </dsp:txBody>
      <dsp:txXfrm>
        <a:off x="4444795" y="2566772"/>
        <a:ext cx="1800000" cy="720000"/>
      </dsp:txXfrm>
    </dsp:sp>
    <dsp:sp modelId="{DF34E153-BF8E-475B-B074-3E22436A8F80}">
      <dsp:nvSpPr>
        <dsp:cNvPr id="0" name=""/>
        <dsp:cNvSpPr/>
      </dsp:nvSpPr>
      <dsp:spPr>
        <a:xfrm>
          <a:off x="7054795" y="1471288"/>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79CBB4-0679-4756-AC88-6DD8E579F978}">
      <dsp:nvSpPr>
        <dsp:cNvPr id="0" name=""/>
        <dsp:cNvSpPr/>
      </dsp:nvSpPr>
      <dsp:spPr>
        <a:xfrm>
          <a:off x="6559795" y="256677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Job autonomy and employee involvement</a:t>
          </a:r>
        </a:p>
      </dsp:txBody>
      <dsp:txXfrm>
        <a:off x="6559795" y="2566772"/>
        <a:ext cx="1800000" cy="720000"/>
      </dsp:txXfrm>
    </dsp:sp>
    <dsp:sp modelId="{38EE34AC-1BD1-4782-8B20-A70CC54193A4}">
      <dsp:nvSpPr>
        <dsp:cNvPr id="0" name=""/>
        <dsp:cNvSpPr/>
      </dsp:nvSpPr>
      <dsp:spPr>
        <a:xfrm>
          <a:off x="9169795" y="1471288"/>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EC6DD7D-8500-4320-B58D-F4D3707E8BC5}">
      <dsp:nvSpPr>
        <dsp:cNvPr id="0" name=""/>
        <dsp:cNvSpPr/>
      </dsp:nvSpPr>
      <dsp:spPr>
        <a:xfrm>
          <a:off x="8674795" y="256677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Adequate rest, sleep, and recovery time</a:t>
          </a:r>
        </a:p>
      </dsp:txBody>
      <dsp:txXfrm>
        <a:off x="8674795" y="2566772"/>
        <a:ext cx="180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557C5-3716-4476-9F23-3433D8AB2A4F}">
      <dsp:nvSpPr>
        <dsp:cNvPr id="0" name=""/>
        <dsp:cNvSpPr/>
      </dsp:nvSpPr>
      <dsp:spPr>
        <a:xfrm>
          <a:off x="281824" y="661004"/>
          <a:ext cx="920633" cy="9206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D874CB-D617-47A0-9F34-B9EFDD50DB4F}">
      <dsp:nvSpPr>
        <dsp:cNvPr id="0" name=""/>
        <dsp:cNvSpPr/>
      </dsp:nvSpPr>
      <dsp:spPr>
        <a:xfrm>
          <a:off x="475157" y="854337"/>
          <a:ext cx="533967" cy="53396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F869489-3769-4BB2-BDF2-229B90BEAEE5}">
      <dsp:nvSpPr>
        <dsp:cNvPr id="0" name=""/>
        <dsp:cNvSpPr/>
      </dsp:nvSpPr>
      <dsp:spPr>
        <a:xfrm>
          <a:off x="1399736" y="661004"/>
          <a:ext cx="2170064" cy="92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Train managers to recognize mental health issues</a:t>
          </a:r>
        </a:p>
      </dsp:txBody>
      <dsp:txXfrm>
        <a:off x="1399736" y="661004"/>
        <a:ext cx="2170064" cy="920633"/>
      </dsp:txXfrm>
    </dsp:sp>
    <dsp:sp modelId="{FA1A735B-66CC-46C3-9ACA-338773EEFDE8}">
      <dsp:nvSpPr>
        <dsp:cNvPr id="0" name=""/>
        <dsp:cNvSpPr/>
      </dsp:nvSpPr>
      <dsp:spPr>
        <a:xfrm>
          <a:off x="3947918" y="661004"/>
          <a:ext cx="920633" cy="9206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157604-671F-4C8E-AC79-C428CB9825B2}">
      <dsp:nvSpPr>
        <dsp:cNvPr id="0" name=""/>
        <dsp:cNvSpPr/>
      </dsp:nvSpPr>
      <dsp:spPr>
        <a:xfrm>
          <a:off x="4141251" y="854337"/>
          <a:ext cx="533967" cy="53396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58C6AC-9522-4957-8828-19F0ED2FF822}">
      <dsp:nvSpPr>
        <dsp:cNvPr id="0" name=""/>
        <dsp:cNvSpPr/>
      </dsp:nvSpPr>
      <dsp:spPr>
        <a:xfrm>
          <a:off x="5065830" y="661004"/>
          <a:ext cx="2170064" cy="92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Increase monitoring of seafarer wellbeing</a:t>
          </a:r>
        </a:p>
      </dsp:txBody>
      <dsp:txXfrm>
        <a:off x="5065830" y="661004"/>
        <a:ext cx="2170064" cy="920633"/>
      </dsp:txXfrm>
    </dsp:sp>
    <dsp:sp modelId="{1288100E-8E9E-4CF0-B4F3-948D226C0A09}">
      <dsp:nvSpPr>
        <dsp:cNvPr id="0" name=""/>
        <dsp:cNvSpPr/>
      </dsp:nvSpPr>
      <dsp:spPr>
        <a:xfrm>
          <a:off x="7614012" y="661004"/>
          <a:ext cx="920633" cy="9206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1299CA-93AB-4594-B058-B432F27B1263}">
      <dsp:nvSpPr>
        <dsp:cNvPr id="0" name=""/>
        <dsp:cNvSpPr/>
      </dsp:nvSpPr>
      <dsp:spPr>
        <a:xfrm>
          <a:off x="7807345" y="854337"/>
          <a:ext cx="533967" cy="53396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CE2C346-6C8F-4453-8E5E-1EA80B112F50}">
      <dsp:nvSpPr>
        <dsp:cNvPr id="0" name=""/>
        <dsp:cNvSpPr/>
      </dsp:nvSpPr>
      <dsp:spPr>
        <a:xfrm>
          <a:off x="8731924" y="661004"/>
          <a:ext cx="2170064" cy="92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Improve crewing levels and reduce working hours</a:t>
          </a:r>
        </a:p>
      </dsp:txBody>
      <dsp:txXfrm>
        <a:off x="8731924" y="661004"/>
        <a:ext cx="2170064" cy="920633"/>
      </dsp:txXfrm>
    </dsp:sp>
    <dsp:sp modelId="{AD1FBF3D-655C-4B40-AB0E-71127A9AEFDC}">
      <dsp:nvSpPr>
        <dsp:cNvPr id="0" name=""/>
        <dsp:cNvSpPr/>
      </dsp:nvSpPr>
      <dsp:spPr>
        <a:xfrm>
          <a:off x="281824" y="2229537"/>
          <a:ext cx="920633" cy="9206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991EF5-4EC4-409A-A095-FDFA6C24D3E4}">
      <dsp:nvSpPr>
        <dsp:cNvPr id="0" name=""/>
        <dsp:cNvSpPr/>
      </dsp:nvSpPr>
      <dsp:spPr>
        <a:xfrm>
          <a:off x="475157" y="2422870"/>
          <a:ext cx="533967" cy="53396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A7720E-A6EA-4C85-A38A-732E81F8813C}">
      <dsp:nvSpPr>
        <dsp:cNvPr id="0" name=""/>
        <dsp:cNvSpPr/>
      </dsp:nvSpPr>
      <dsp:spPr>
        <a:xfrm>
          <a:off x="1399736" y="2229537"/>
          <a:ext cx="2170064" cy="92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Enhance sleep, nutrition, and exercise facilities</a:t>
          </a:r>
        </a:p>
      </dsp:txBody>
      <dsp:txXfrm>
        <a:off x="1399736" y="2229537"/>
        <a:ext cx="2170064" cy="920633"/>
      </dsp:txXfrm>
    </dsp:sp>
    <dsp:sp modelId="{701EF7C6-FD5F-4045-85B8-7376D9BE0D0E}">
      <dsp:nvSpPr>
        <dsp:cNvPr id="0" name=""/>
        <dsp:cNvSpPr/>
      </dsp:nvSpPr>
      <dsp:spPr>
        <a:xfrm>
          <a:off x="3947918" y="2229537"/>
          <a:ext cx="920633" cy="9206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A5EA11-72CF-46EC-BD12-82FB64A01946}">
      <dsp:nvSpPr>
        <dsp:cNvPr id="0" name=""/>
        <dsp:cNvSpPr/>
      </dsp:nvSpPr>
      <dsp:spPr>
        <a:xfrm>
          <a:off x="4141251" y="2422870"/>
          <a:ext cx="533967" cy="53396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DF8D661-9B5F-4B0F-BCA2-F73CBCF25679}">
      <dsp:nvSpPr>
        <dsp:cNvPr id="0" name=""/>
        <dsp:cNvSpPr/>
      </dsp:nvSpPr>
      <dsp:spPr>
        <a:xfrm>
          <a:off x="5065830" y="2229537"/>
          <a:ext cx="2170064" cy="92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Promote inclusive, supportive onboard cultures</a:t>
          </a:r>
        </a:p>
      </dsp:txBody>
      <dsp:txXfrm>
        <a:off x="5065830" y="2229537"/>
        <a:ext cx="2170064" cy="920633"/>
      </dsp:txXfrm>
    </dsp:sp>
    <dsp:sp modelId="{5CDEB781-B084-4180-87E3-E011BD6B9295}">
      <dsp:nvSpPr>
        <dsp:cNvPr id="0" name=""/>
        <dsp:cNvSpPr/>
      </dsp:nvSpPr>
      <dsp:spPr>
        <a:xfrm>
          <a:off x="7614012" y="2229537"/>
          <a:ext cx="920633" cy="92063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10C514-5D94-49E1-B720-7B95BF638C35}">
      <dsp:nvSpPr>
        <dsp:cNvPr id="0" name=""/>
        <dsp:cNvSpPr/>
      </dsp:nvSpPr>
      <dsp:spPr>
        <a:xfrm>
          <a:off x="7807345" y="2422870"/>
          <a:ext cx="533967" cy="53396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89DD-6D21-4161-9814-2D71C9518FE4}">
      <dsp:nvSpPr>
        <dsp:cNvPr id="0" name=""/>
        <dsp:cNvSpPr/>
      </dsp:nvSpPr>
      <dsp:spPr>
        <a:xfrm>
          <a:off x="8731924" y="2229537"/>
          <a:ext cx="2170064" cy="92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Increase job autonomy and scheduling stability</a:t>
          </a:r>
        </a:p>
      </dsp:txBody>
      <dsp:txXfrm>
        <a:off x="8731924" y="2229537"/>
        <a:ext cx="2170064" cy="92063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C2C8A-AC01-4E1D-980C-A38E7367B91A}" type="datetimeFigureOut">
              <a:rPr lang="en-US" smtClean="0"/>
              <a:t>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B56FC8-B17E-41B7-8258-20E44F4E4C49}" type="slidenum">
              <a:rPr lang="en-US" smtClean="0"/>
              <a:t>‹#›</a:t>
            </a:fld>
            <a:endParaRPr lang="en-US"/>
          </a:p>
        </p:txBody>
      </p:sp>
    </p:spTree>
    <p:extLst>
      <p:ext uri="{BB962C8B-B14F-4D97-AF65-F5344CB8AC3E}">
        <p14:creationId xmlns:p14="http://schemas.microsoft.com/office/powerpoint/2010/main" val="303203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B56FC8-B17E-41B7-8258-20E44F4E4C49}" type="slidenum">
              <a:rPr lang="en-US" smtClean="0"/>
              <a:t>1</a:t>
            </a:fld>
            <a:endParaRPr lang="en-US"/>
          </a:p>
        </p:txBody>
      </p:sp>
    </p:spTree>
    <p:extLst>
      <p:ext uri="{BB962C8B-B14F-4D97-AF65-F5344CB8AC3E}">
        <p14:creationId xmlns:p14="http://schemas.microsoft.com/office/powerpoint/2010/main" val="87179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summarizes findings from a 2022 systematic review published in BMC Psychology by Brooks and Greenberg. The review focuses on the mental health and psychological wellbeing of maritime personnel and synthesizes research published between 2012 and 2021. The aim is to understand key risk factors, protective factors, and practical steps organizations can take to improve seafarer wellbeing.</a:t>
            </a:r>
          </a:p>
        </p:txBody>
      </p:sp>
      <p:sp>
        <p:nvSpPr>
          <p:cNvPr id="4" name="Slide Number Placeholder 3"/>
          <p:cNvSpPr>
            <a:spLocks noGrp="1"/>
          </p:cNvSpPr>
          <p:nvPr>
            <p:ph type="sldNum" sz="quarter" idx="5"/>
          </p:nvPr>
        </p:nvSpPr>
        <p:spPr/>
        <p:txBody>
          <a:bodyPr/>
          <a:lstStyle/>
          <a:p>
            <a:fld id="{D2B56FC8-B17E-41B7-8258-20E44F4E4C49}" type="slidenum">
              <a:rPr lang="en-US" smtClean="0"/>
              <a:t>2</a:t>
            </a:fld>
            <a:endParaRPr lang="en-US"/>
          </a:p>
        </p:txBody>
      </p:sp>
    </p:spTree>
    <p:extLst>
      <p:ext uri="{BB962C8B-B14F-4D97-AF65-F5344CB8AC3E}">
        <p14:creationId xmlns:p14="http://schemas.microsoft.com/office/powerpoint/2010/main" val="2567901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B56FC8-B17E-41B7-8258-20E44F4E4C49}" type="slidenum">
              <a:rPr lang="en-US" smtClean="0"/>
              <a:t>3</a:t>
            </a:fld>
            <a:endParaRPr lang="en-US"/>
          </a:p>
        </p:txBody>
      </p:sp>
    </p:spTree>
    <p:extLst>
      <p:ext uri="{BB962C8B-B14F-4D97-AF65-F5344CB8AC3E}">
        <p14:creationId xmlns:p14="http://schemas.microsoft.com/office/powerpoint/2010/main" val="2470818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Seafaring has long been recognized as a high‑risk occupation for both physical and mental health. Unlike onshore jobs, seafarers live and work in the same confined environment for extended periods. They experience isolation, long separations from family, demanding work schedules, and exposure to challenging physical conditions such as noise and vibration. These stressors were further intensified during the COVID‑19 pandemic, making mental wellbeing an even more pressing concern.</a:t>
            </a:r>
          </a:p>
        </p:txBody>
      </p:sp>
      <p:sp>
        <p:nvSpPr>
          <p:cNvPr id="4" name="Slide Number Placeholder 3"/>
          <p:cNvSpPr>
            <a:spLocks noGrp="1"/>
          </p:cNvSpPr>
          <p:nvPr>
            <p:ph type="sldNum" sz="quarter" idx="5"/>
          </p:nvPr>
        </p:nvSpPr>
        <p:spPr/>
        <p:txBody>
          <a:bodyPr/>
          <a:lstStyle/>
          <a:p>
            <a:fld id="{D2B56FC8-B17E-41B7-8258-20E44F4E4C49}" type="slidenum">
              <a:rPr lang="en-US" smtClean="0"/>
              <a:t>4</a:t>
            </a:fld>
            <a:endParaRPr lang="en-US"/>
          </a:p>
        </p:txBody>
      </p:sp>
    </p:spTree>
    <p:extLst>
      <p:ext uri="{BB962C8B-B14F-4D97-AF65-F5344CB8AC3E}">
        <p14:creationId xmlns:p14="http://schemas.microsoft.com/office/powerpoint/2010/main" val="2121874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Several individual‑level risk factors were consistently linked to poorer mental health. Younger seafarers appeared more vulnerable, possibly due to lower experience and less job security. Being single or having limited social support increased risk, as did poor physical health and unhealthy BMI. Prior mental health diagnoses and high levels of over‑commitment to work also increased susceptibility to stress, depression, and fatigue.</a:t>
            </a:r>
          </a:p>
        </p:txBody>
      </p:sp>
      <p:sp>
        <p:nvSpPr>
          <p:cNvPr id="4" name="Slide Number Placeholder 3"/>
          <p:cNvSpPr>
            <a:spLocks noGrp="1"/>
          </p:cNvSpPr>
          <p:nvPr>
            <p:ph type="sldNum" sz="quarter" idx="5"/>
          </p:nvPr>
        </p:nvSpPr>
        <p:spPr/>
        <p:txBody>
          <a:bodyPr/>
          <a:lstStyle/>
          <a:p>
            <a:fld id="{D2B56FC8-B17E-41B7-8258-20E44F4E4C49}" type="slidenum">
              <a:rPr lang="en-US" smtClean="0"/>
              <a:t>5</a:t>
            </a:fld>
            <a:endParaRPr lang="en-US"/>
          </a:p>
        </p:txBody>
      </p:sp>
    </p:spTree>
    <p:extLst>
      <p:ext uri="{BB962C8B-B14F-4D97-AF65-F5344CB8AC3E}">
        <p14:creationId xmlns:p14="http://schemas.microsoft.com/office/powerpoint/2010/main" val="3850528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Work‑related factors played a major role in seafarers’ mental wellbeing. Long working hours, night or irregular shifts, and sustained high job demands contributed to fatigue and emotional exhaustion. Poor sleep quality was one of the most consistent predictors of mental health problems. Long durations at sea, job insecurity, limited autonomy, and unpredictable scheduling further added to stress and reduced wellbeing.</a:t>
            </a:r>
          </a:p>
        </p:txBody>
      </p:sp>
      <p:sp>
        <p:nvSpPr>
          <p:cNvPr id="4" name="Slide Number Placeholder 3"/>
          <p:cNvSpPr>
            <a:spLocks noGrp="1"/>
          </p:cNvSpPr>
          <p:nvPr>
            <p:ph type="sldNum" sz="quarter" idx="5"/>
          </p:nvPr>
        </p:nvSpPr>
        <p:spPr/>
        <p:txBody>
          <a:bodyPr/>
          <a:lstStyle/>
          <a:p>
            <a:fld id="{D2B56FC8-B17E-41B7-8258-20E44F4E4C49}" type="slidenum">
              <a:rPr lang="en-US" smtClean="0"/>
              <a:t>6</a:t>
            </a:fld>
            <a:endParaRPr lang="en-US"/>
          </a:p>
        </p:txBody>
      </p:sp>
    </p:spTree>
    <p:extLst>
      <p:ext uri="{BB962C8B-B14F-4D97-AF65-F5344CB8AC3E}">
        <p14:creationId xmlns:p14="http://schemas.microsoft.com/office/powerpoint/2010/main" val="2029640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and organizational influences were equally important. Poor relationships among crew members, lack of social cohesion, and weak supervisor support negatively impacted mental health. Seafarers who felt management did not care about their wellbeing or safety reported higher distress. A negative safety climate and limited organizational or social support increased the likelihood of burnout and intentions to leave the industry.</a:t>
            </a:r>
          </a:p>
        </p:txBody>
      </p:sp>
      <p:sp>
        <p:nvSpPr>
          <p:cNvPr id="4" name="Slide Number Placeholder 3"/>
          <p:cNvSpPr>
            <a:spLocks noGrp="1"/>
          </p:cNvSpPr>
          <p:nvPr>
            <p:ph type="sldNum" sz="quarter" idx="5"/>
          </p:nvPr>
        </p:nvSpPr>
        <p:spPr/>
        <p:txBody>
          <a:bodyPr/>
          <a:lstStyle/>
          <a:p>
            <a:fld id="{D2B56FC8-B17E-41B7-8258-20E44F4E4C49}" type="slidenum">
              <a:rPr lang="en-US" smtClean="0"/>
              <a:t>7</a:t>
            </a:fld>
            <a:endParaRPr lang="en-US"/>
          </a:p>
        </p:txBody>
      </p:sp>
    </p:spTree>
    <p:extLst>
      <p:ext uri="{BB962C8B-B14F-4D97-AF65-F5344CB8AC3E}">
        <p14:creationId xmlns:p14="http://schemas.microsoft.com/office/powerpoint/2010/main" val="2557645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positive side, several protective factors were identified. Strong social support from colleagues, supervisors, and family was consistently linked to better mental health. Good leadership, supportive management, and a positive safety culture helped buffer stress. Psychological capital—such as resilience, optimism, and self‑efficacy—was associated with better sleep, lower fatigue, and improved wellbeing. Job autonomy also played a protective role.</a:t>
            </a:r>
          </a:p>
        </p:txBody>
      </p:sp>
      <p:sp>
        <p:nvSpPr>
          <p:cNvPr id="4" name="Slide Number Placeholder 3"/>
          <p:cNvSpPr>
            <a:spLocks noGrp="1"/>
          </p:cNvSpPr>
          <p:nvPr>
            <p:ph type="sldNum" sz="quarter" idx="5"/>
          </p:nvPr>
        </p:nvSpPr>
        <p:spPr/>
        <p:txBody>
          <a:bodyPr/>
          <a:lstStyle/>
          <a:p>
            <a:fld id="{D2B56FC8-B17E-41B7-8258-20E44F4E4C49}" type="slidenum">
              <a:rPr lang="en-US" smtClean="0"/>
              <a:t>8</a:t>
            </a:fld>
            <a:endParaRPr lang="en-US"/>
          </a:p>
        </p:txBody>
      </p:sp>
    </p:spTree>
    <p:extLst>
      <p:ext uri="{BB962C8B-B14F-4D97-AF65-F5344CB8AC3E}">
        <p14:creationId xmlns:p14="http://schemas.microsoft.com/office/powerpoint/2010/main" val="1982598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authors propose several practical recommendations for maritime organizations. These include training managers to recognize mental health issues, increasing monitoring of wellbeing—especially for vulnerable staff—and improving crewing levels to reduce workload and fatigue. Enhancing sleep, nutrition, exercise facilities, leadership quality, job autonomy, and social support onboard are also critical steps to improving the mental health and wellbeing of seafarers.</a:t>
            </a:r>
          </a:p>
        </p:txBody>
      </p:sp>
      <p:sp>
        <p:nvSpPr>
          <p:cNvPr id="4" name="Slide Number Placeholder 3"/>
          <p:cNvSpPr>
            <a:spLocks noGrp="1"/>
          </p:cNvSpPr>
          <p:nvPr>
            <p:ph type="sldNum" sz="quarter" idx="5"/>
          </p:nvPr>
        </p:nvSpPr>
        <p:spPr/>
        <p:txBody>
          <a:bodyPr/>
          <a:lstStyle/>
          <a:p>
            <a:fld id="{D2B56FC8-B17E-41B7-8258-20E44F4E4C49}" type="slidenum">
              <a:rPr lang="en-US" smtClean="0"/>
              <a:t>9</a:t>
            </a:fld>
            <a:endParaRPr lang="en-US"/>
          </a:p>
        </p:txBody>
      </p:sp>
    </p:spTree>
    <p:extLst>
      <p:ext uri="{BB962C8B-B14F-4D97-AF65-F5344CB8AC3E}">
        <p14:creationId xmlns:p14="http://schemas.microsoft.com/office/powerpoint/2010/main" val="3363162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44479B-705B-4489-957E-7E8A228BDFA0}" type="datetime1">
              <a:rPr lang="en-US" smtClean="0"/>
              <a:t>2/7/2026</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70C12960-6E85-460F-B6E3-5B82CB31AF3D}"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88505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7B66AD-7C08-490A-ADA4-B47E10FB2407}" type="datetime1">
              <a:rPr lang="en-US" smtClean="0"/>
              <a:t>2/7/2026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26635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95027-4255-49E7-9841-CD21BCC99996}" type="datetime1">
              <a:rPr lang="en-US" smtClean="0"/>
              <a:t>2/7/2026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75293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89F774-3FA6-43B8-9241-99959C8FD463}" type="datetime1">
              <a:rPr lang="en-US" smtClean="0"/>
              <a:t>2/7/2026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37164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504452-5DCC-4FE2-A5C9-8A5EF6714D65}" type="datetime1">
              <a:rPr lang="en-US" smtClean="0"/>
              <a:t>2/7/2026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7679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79ABC2-0180-4F3A-A895-A85BC724D472}" type="datetime1">
              <a:rPr lang="en-US" smtClean="0"/>
              <a:t>2/7/2026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6067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EEA9BA-4E8F-439E-BEA4-91FBA01E3F5F}" type="datetime1">
              <a:rPr lang="en-US" smtClean="0"/>
              <a:t>2/7/2026</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0C12960-6E85-460F-B6E3-5B82CB31AF3D}"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65620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15BF18-0007-481C-AA29-413124BC3EE7}" type="datetime1">
              <a:rPr lang="en-US" smtClean="0"/>
              <a:t>2/7/2026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10605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E9870-3748-43AD-B547-02A075CB4A1D}" type="datetime1">
              <a:rPr lang="en-US" smtClean="0"/>
              <a:t>2/7/2026</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155472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8E7897-33C5-4F1A-9307-D068E37F3DC7}" type="datetime1">
              <a:rPr lang="en-US" smtClean="0"/>
              <a:t>2/7/2026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08061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82E171BA-CC09-47C8-A6DF-F5C5CB59CEEC}" type="datetime1">
              <a:rPr lang="en-US" smtClean="0"/>
              <a:t>2/7/2026</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7126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7DA38F49-B3E2-4BF0-BEC7-C30D34ABBB8D}" type="datetime1">
              <a:rPr lang="en-US" smtClean="0"/>
              <a:t>2/7/2026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0C12960-6E85-460F-B6E3-5B82CB31AF3D}"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21097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pixabay.com/en/meeting-business-conference-people-936059/" TargetMode="Externa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ZvaTeUDVX_I"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youtube.com/watch?v=42P3lTv6VU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2" name="Picture 11">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2FA7AD0A-1871-4DF8-9235-F49D0513B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6B04CFB-FAE5-47DD-9B3E-4E9BA7A89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8E4A91C3-C690-959F-4C27-2AC97BDD70FF}"/>
              </a:ext>
            </a:extLst>
          </p:cNvPr>
          <p:cNvSpPr>
            <a:spLocks noGrp="1"/>
          </p:cNvSpPr>
          <p:nvPr>
            <p:ph type="title"/>
          </p:nvPr>
        </p:nvSpPr>
        <p:spPr>
          <a:xfrm>
            <a:off x="659301" y="1474969"/>
            <a:ext cx="2823919" cy="1868760"/>
          </a:xfrm>
        </p:spPr>
        <p:txBody>
          <a:bodyPr vert="horz" lIns="91440" tIns="45720" rIns="91440" bIns="0" rtlCol="0" anchor="b">
            <a:normAutofit/>
          </a:bodyPr>
          <a:lstStyle/>
          <a:p>
            <a:r>
              <a:rPr lang="en-US" sz="3600"/>
              <a:t>HIMA Technical Meeting </a:t>
            </a:r>
          </a:p>
        </p:txBody>
      </p:sp>
      <p:cxnSp>
        <p:nvCxnSpPr>
          <p:cNvPr id="22" name="Straight Connector 21">
            <a:extLst>
              <a:ext uri="{FF2B5EF4-FFF2-40B4-BE49-F238E27FC236}">
                <a16:creationId xmlns:a16="http://schemas.microsoft.com/office/drawing/2014/main" id="{EE68D41B-9286-479F-9AB7-678C8E348D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24" name="Group 23">
            <a:extLst>
              <a:ext uri="{FF2B5EF4-FFF2-40B4-BE49-F238E27FC236}">
                <a16:creationId xmlns:a16="http://schemas.microsoft.com/office/drawing/2014/main" id="{E8ACF89C-CFC3-4D68-B3C4-2BEFB7BBE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79389" y="482171"/>
            <a:ext cx="7560115" cy="5149101"/>
            <a:chOff x="3979389" y="482171"/>
            <a:chExt cx="7560115" cy="5149101"/>
          </a:xfrm>
        </p:grpSpPr>
        <p:sp>
          <p:nvSpPr>
            <p:cNvPr id="25" name="Rectangle 24">
              <a:extLst>
                <a:ext uri="{FF2B5EF4-FFF2-40B4-BE49-F238E27FC236}">
                  <a16:creationId xmlns:a16="http://schemas.microsoft.com/office/drawing/2014/main" id="{3B770B7D-3C5C-4682-8DF0-20783592F3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9389" y="482171"/>
              <a:ext cx="7560115"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6893E11-7EC1-4EB6-A2A8-0B693F8FE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92448" y="812507"/>
              <a:ext cx="692827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622F7FD7-8884-4FD5-95AB-0B5C6033A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5487" y="977965"/>
            <a:ext cx="6615582"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6BFEDF86-0B14-72C7-6AC8-55F395C20E6A}"/>
              </a:ext>
            </a:extLst>
          </p:cNvPr>
          <p:cNvPicPr>
            <a:picLocks noGrp="1" noChangeAspect="1"/>
          </p:cNvPicPr>
          <p:nvPr>
            <p:ph idx="1"/>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863825" y="1116345"/>
            <a:ext cx="5792017" cy="3866172"/>
          </a:xfrm>
          <a:prstGeom prst="rect">
            <a:avLst/>
          </a:prstGeom>
        </p:spPr>
      </p:pic>
      <p:pic>
        <p:nvPicPr>
          <p:cNvPr id="30" name="Picture 29">
            <a:extLst>
              <a:ext uri="{FF2B5EF4-FFF2-40B4-BE49-F238E27FC236}">
                <a16:creationId xmlns:a16="http://schemas.microsoft.com/office/drawing/2014/main" id="{16EFE474-4FE0-4E8F-8F09-5ED2C9E76A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2" name="Straight Connector 31">
            <a:extLst>
              <a:ext uri="{FF2B5EF4-FFF2-40B4-BE49-F238E27FC236}">
                <a16:creationId xmlns:a16="http://schemas.microsoft.com/office/drawing/2014/main" id="{CF8B8C81-54DC-4AF5-B682-3A2C70A6B5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88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bstract smoke background">
            <a:extLst>
              <a:ext uri="{FF2B5EF4-FFF2-40B4-BE49-F238E27FC236}">
                <a16:creationId xmlns:a16="http://schemas.microsoft.com/office/drawing/2014/main" id="{C3B6A970-E541-AB00-C78A-1269BB9877AF}"/>
              </a:ext>
            </a:extLst>
          </p:cNvPr>
          <p:cNvPicPr>
            <a:picLocks noChangeAspect="1"/>
          </p:cNvPicPr>
          <p:nvPr/>
        </p:nvPicPr>
        <p:blipFill>
          <a:blip r:embed="rId3">
            <a:alphaModFix amt="40000"/>
          </a:blip>
          <a:srcRect t="6492" b="8922"/>
          <a:stretch>
            <a:fillRect/>
          </a:stretch>
        </p:blipFill>
        <p:spPr>
          <a:xfrm>
            <a:off x="20" y="10"/>
            <a:ext cx="12191980" cy="6857985"/>
          </a:xfrm>
          <a:prstGeom prst="rect">
            <a:avLst/>
          </a:prstGeom>
        </p:spPr>
      </p:pic>
      <p:sp>
        <p:nvSpPr>
          <p:cNvPr id="2" name="Title 1">
            <a:extLst>
              <a:ext uri="{FF2B5EF4-FFF2-40B4-BE49-F238E27FC236}">
                <a16:creationId xmlns:a16="http://schemas.microsoft.com/office/drawing/2014/main" id="{C059C2E4-E8C8-6BA7-CF41-F4E2BB72E431}"/>
              </a:ext>
            </a:extLst>
          </p:cNvPr>
          <p:cNvSpPr>
            <a:spLocks noGrp="1"/>
          </p:cNvSpPr>
          <p:nvPr>
            <p:ph type="ctrTitle"/>
          </p:nvPr>
        </p:nvSpPr>
        <p:spPr>
          <a:xfrm>
            <a:off x="914401" y="2909456"/>
            <a:ext cx="7393922" cy="3066469"/>
          </a:xfrm>
        </p:spPr>
        <p:txBody>
          <a:bodyPr anchor="b">
            <a:normAutofit fontScale="90000"/>
          </a:bodyPr>
          <a:lstStyle/>
          <a:p>
            <a:pPr>
              <a:lnSpc>
                <a:spcPct val="90000"/>
              </a:lnSpc>
            </a:pPr>
            <a:r>
              <a:rPr lang="en-US" dirty="0">
                <a:solidFill>
                  <a:srgbClr val="FFFFFF"/>
                </a:solidFill>
              </a:rPr>
              <a:t>Mental Health and Psychological Wellbeing of Maritime Personnel</a:t>
            </a:r>
            <a:r>
              <a:rPr lang="en-US" sz="1200" dirty="0">
                <a:solidFill>
                  <a:srgbClr val="FFFFFF"/>
                </a:solidFill>
              </a:rPr>
              <a:t>    By Samantha K. Brooks &amp; Neil Greenberg</a:t>
            </a:r>
            <a:endParaRPr lang="en-US" dirty="0">
              <a:solidFill>
                <a:srgbClr val="FFFFFF"/>
              </a:solidFill>
            </a:endParaRPr>
          </a:p>
        </p:txBody>
      </p:sp>
      <p:sp>
        <p:nvSpPr>
          <p:cNvPr id="3" name="Subtitle 2">
            <a:extLst>
              <a:ext uri="{FF2B5EF4-FFF2-40B4-BE49-F238E27FC236}">
                <a16:creationId xmlns:a16="http://schemas.microsoft.com/office/drawing/2014/main" id="{FCEB9B6F-CE4D-F021-45D5-503B225849C9}"/>
              </a:ext>
            </a:extLst>
          </p:cNvPr>
          <p:cNvSpPr>
            <a:spLocks noGrp="1"/>
          </p:cNvSpPr>
          <p:nvPr>
            <p:ph type="subTitle" idx="1"/>
          </p:nvPr>
        </p:nvSpPr>
        <p:spPr>
          <a:xfrm>
            <a:off x="914400" y="956113"/>
            <a:ext cx="7393922" cy="1329888"/>
          </a:xfrm>
        </p:spPr>
        <p:txBody>
          <a:bodyPr anchor="t">
            <a:normAutofit/>
          </a:bodyPr>
          <a:lstStyle/>
          <a:p>
            <a:r>
              <a:rPr lang="en-US" dirty="0">
                <a:solidFill>
                  <a:srgbClr val="FFFFFF"/>
                </a:solidFill>
              </a:rPr>
              <a:t>Review by : </a:t>
            </a:r>
            <a:r>
              <a:rPr lang="en-US" dirty="0" err="1">
                <a:solidFill>
                  <a:srgbClr val="FFFFFF"/>
                </a:solidFill>
              </a:rPr>
              <a:t>syed</a:t>
            </a:r>
            <a:r>
              <a:rPr lang="en-US" dirty="0">
                <a:solidFill>
                  <a:srgbClr val="FFFFFF"/>
                </a:solidFill>
              </a:rPr>
              <a:t> </a:t>
            </a:r>
            <a:r>
              <a:rPr lang="en-US" dirty="0" err="1">
                <a:solidFill>
                  <a:srgbClr val="FFFFFF"/>
                </a:solidFill>
              </a:rPr>
              <a:t>anwar</a:t>
            </a:r>
            <a:r>
              <a:rPr lang="en-US" dirty="0">
                <a:solidFill>
                  <a:srgbClr val="FFFFFF"/>
                </a:solidFill>
              </a:rPr>
              <a:t> </a:t>
            </a:r>
          </a:p>
          <a:p>
            <a:r>
              <a:rPr lang="en-US" dirty="0">
                <a:solidFill>
                  <a:srgbClr val="FFFFFF"/>
                </a:solidFill>
              </a:rPr>
              <a:t>Hima- tech meeting 7</a:t>
            </a:r>
            <a:r>
              <a:rPr lang="en-US" baseline="30000" dirty="0">
                <a:solidFill>
                  <a:srgbClr val="FFFFFF"/>
                </a:solidFill>
              </a:rPr>
              <a:t>th</a:t>
            </a:r>
            <a:r>
              <a:rPr lang="en-US" dirty="0">
                <a:solidFill>
                  <a:srgbClr val="FFFFFF"/>
                </a:solidFill>
              </a:rPr>
              <a:t> fen 2026</a:t>
            </a:r>
          </a:p>
        </p:txBody>
      </p:sp>
    </p:spTree>
    <p:extLst>
      <p:ext uri="{BB962C8B-B14F-4D97-AF65-F5344CB8AC3E}">
        <p14:creationId xmlns:p14="http://schemas.microsoft.com/office/powerpoint/2010/main" val="87587576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1BB8F-FB34-BEBB-D7B2-B0936A117BD5}"/>
              </a:ext>
            </a:extLst>
          </p:cNvPr>
          <p:cNvSpPr>
            <a:spLocks noGrp="1"/>
          </p:cNvSpPr>
          <p:nvPr>
            <p:ph type="title"/>
          </p:nvPr>
        </p:nvSpPr>
        <p:spPr/>
        <p:txBody>
          <a:bodyPr/>
          <a:lstStyle/>
          <a:p>
            <a:r>
              <a:rPr lang="en-US" dirty="0"/>
              <a:t>Videos</a:t>
            </a:r>
          </a:p>
        </p:txBody>
      </p:sp>
      <p:sp>
        <p:nvSpPr>
          <p:cNvPr id="3" name="Content Placeholder 2">
            <a:extLst>
              <a:ext uri="{FF2B5EF4-FFF2-40B4-BE49-F238E27FC236}">
                <a16:creationId xmlns:a16="http://schemas.microsoft.com/office/drawing/2014/main" id="{650A79E4-D184-2CD3-8875-9B4354B05DC7}"/>
              </a:ext>
            </a:extLst>
          </p:cNvPr>
          <p:cNvSpPr>
            <a:spLocks noGrp="1"/>
          </p:cNvSpPr>
          <p:nvPr>
            <p:ph idx="1"/>
          </p:nvPr>
        </p:nvSpPr>
        <p:spPr/>
        <p:txBody>
          <a:bodyPr/>
          <a:lstStyle/>
          <a:p>
            <a:pPr marL="0" indent="0">
              <a:buNone/>
            </a:pPr>
            <a:r>
              <a:rPr lang="en-US" dirty="0">
                <a:hlinkClick r:id="rId3"/>
              </a:rPr>
              <a:t>https://www.youtube.com/watch?v=ZvaTeUDVX_I</a:t>
            </a:r>
            <a:endParaRPr lang="en-US" dirty="0"/>
          </a:p>
          <a:p>
            <a:pPr marL="0" indent="0">
              <a:buNone/>
            </a:pPr>
            <a:endParaRPr lang="en-US" dirty="0"/>
          </a:p>
          <a:p>
            <a:pPr marL="0" indent="0">
              <a:buNone/>
            </a:pPr>
            <a:r>
              <a:rPr lang="en-US" dirty="0">
                <a:hlinkClick r:id="rId4"/>
              </a:rPr>
              <a:t>https://www.youtube.com/watch?v=42P3lTv6VUY</a:t>
            </a:r>
            <a:endParaRPr lang="en-US" dirty="0"/>
          </a:p>
          <a:p>
            <a:pPr marL="0" indent="0">
              <a:buNone/>
            </a:pPr>
            <a:endParaRPr lang="en-US" dirty="0"/>
          </a:p>
        </p:txBody>
      </p:sp>
    </p:spTree>
    <p:extLst>
      <p:ext uri="{BB962C8B-B14F-4D97-AF65-F5344CB8AC3E}">
        <p14:creationId xmlns:p14="http://schemas.microsoft.com/office/powerpoint/2010/main" val="503292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ky at sea">
            <a:extLst>
              <a:ext uri="{FF2B5EF4-FFF2-40B4-BE49-F238E27FC236}">
                <a16:creationId xmlns:a16="http://schemas.microsoft.com/office/drawing/2014/main" id="{82D5994E-6E13-8DC2-BF56-19AED5D86EFD}"/>
              </a:ext>
            </a:extLst>
          </p:cNvPr>
          <p:cNvPicPr>
            <a:picLocks noChangeAspect="1"/>
          </p:cNvPicPr>
          <p:nvPr/>
        </p:nvPicPr>
        <p:blipFill>
          <a:blip r:embed="rId3">
            <a:alphaModFix amt="50000"/>
          </a:blip>
          <a:srcRect t="15728" r="-1" b="-1"/>
          <a:stretch>
            <a:fillRect/>
          </a:stretch>
        </p:blipFill>
        <p:spPr>
          <a:xfrm>
            <a:off x="305" y="10"/>
            <a:ext cx="12191695" cy="6857990"/>
          </a:xfrm>
          <a:prstGeom prst="rect">
            <a:avLst/>
          </a:prstGeom>
        </p:spPr>
      </p:pic>
      <p:sp>
        <p:nvSpPr>
          <p:cNvPr id="1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5" name="Rectangle 1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51BB54A4-5BC4-7C91-8736-26D39F6C68E8}"/>
              </a:ext>
            </a:extLst>
          </p:cNvPr>
          <p:cNvSpPr>
            <a:spLocks noGrp="1"/>
          </p:cNvSpPr>
          <p:nvPr>
            <p:ph type="title"/>
          </p:nvPr>
        </p:nvSpPr>
        <p:spPr>
          <a:xfrm>
            <a:off x="1130271" y="1193800"/>
            <a:ext cx="3193050" cy="4699000"/>
          </a:xfrm>
        </p:spPr>
        <p:txBody>
          <a:bodyPr anchor="ctr">
            <a:normAutofit/>
          </a:bodyPr>
          <a:lstStyle/>
          <a:p>
            <a:r>
              <a:rPr lang="en-US"/>
              <a:t>Background</a:t>
            </a:r>
            <a:endParaRPr lang="en-US" dirty="0"/>
          </a:p>
        </p:txBody>
      </p:sp>
      <p:cxnSp>
        <p:nvCxnSpPr>
          <p:cNvPr id="17" name="Straight Connector 1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E602A5D-7921-60C1-3731-4DB597ACB6E3}"/>
              </a:ext>
            </a:extLst>
          </p:cNvPr>
          <p:cNvSpPr>
            <a:spLocks noGrp="1"/>
          </p:cNvSpPr>
          <p:nvPr>
            <p:ph idx="1"/>
          </p:nvPr>
        </p:nvSpPr>
        <p:spPr>
          <a:xfrm>
            <a:off x="4976636" y="228601"/>
            <a:ext cx="7215364" cy="6467621"/>
          </a:xfrm>
        </p:spPr>
        <p:txBody>
          <a:bodyPr anchor="ctr">
            <a:noAutofit/>
          </a:bodyPr>
          <a:lstStyle/>
          <a:p>
            <a:r>
              <a:rPr lang="en-US" sz="2800" dirty="0"/>
              <a:t>Seafaring is considered a high‑risk occupation for mental health</a:t>
            </a:r>
          </a:p>
          <a:p>
            <a:r>
              <a:rPr lang="en-US" sz="2800" dirty="0"/>
              <a:t>Unique stressors include:</a:t>
            </a:r>
          </a:p>
          <a:p>
            <a:pPr lvl="1">
              <a:buFont typeface="Wingdings" panose="05000000000000000000" pitchFamily="2" charset="2"/>
              <a:buChar char="ü"/>
            </a:pPr>
            <a:r>
              <a:rPr lang="en-US" sz="2600" dirty="0"/>
              <a:t>Social isolation and confinement</a:t>
            </a:r>
          </a:p>
          <a:p>
            <a:pPr lvl="1">
              <a:buFont typeface="Wingdings" panose="05000000000000000000" pitchFamily="2" charset="2"/>
              <a:buChar char="ü"/>
            </a:pPr>
            <a:r>
              <a:rPr lang="en-US" sz="2600" dirty="0"/>
              <a:t>Long working hours and shift work</a:t>
            </a:r>
          </a:p>
          <a:p>
            <a:pPr lvl="1">
              <a:buFont typeface="Wingdings" panose="05000000000000000000" pitchFamily="2" charset="2"/>
              <a:buChar char="ü"/>
            </a:pPr>
            <a:r>
              <a:rPr lang="en-US" sz="2600" dirty="0"/>
              <a:t>Harsh physical environments (noise, vibration, motion)</a:t>
            </a:r>
          </a:p>
          <a:p>
            <a:pPr lvl="1">
              <a:buFont typeface="Wingdings" panose="05000000000000000000" pitchFamily="2" charset="2"/>
              <a:buChar char="ü"/>
            </a:pPr>
            <a:r>
              <a:rPr lang="en-US" sz="2600" dirty="0"/>
              <a:t>COVID‑19 intensified existing challenges</a:t>
            </a:r>
          </a:p>
        </p:txBody>
      </p:sp>
      <p:sp>
        <p:nvSpPr>
          <p:cNvPr id="1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82404200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7DC5-8D8F-09CA-3046-87EEFEAF339D}"/>
              </a:ext>
            </a:extLst>
          </p:cNvPr>
          <p:cNvSpPr>
            <a:spLocks noGrp="1"/>
          </p:cNvSpPr>
          <p:nvPr>
            <p:ph type="title"/>
          </p:nvPr>
        </p:nvSpPr>
        <p:spPr/>
        <p:txBody>
          <a:bodyPr/>
          <a:lstStyle/>
          <a:p>
            <a:r>
              <a:rPr lang="en-US" dirty="0"/>
              <a:t>Key Risk Factors: Individual Characteristics</a:t>
            </a:r>
          </a:p>
        </p:txBody>
      </p:sp>
      <p:graphicFrame>
        <p:nvGraphicFramePr>
          <p:cNvPr id="4" name="Content Placeholder 3">
            <a:extLst>
              <a:ext uri="{FF2B5EF4-FFF2-40B4-BE49-F238E27FC236}">
                <a16:creationId xmlns:a16="http://schemas.microsoft.com/office/drawing/2014/main" id="{7167A6FE-8B11-D0C0-A242-636FA456225E}"/>
              </a:ext>
            </a:extLst>
          </p:cNvPr>
          <p:cNvGraphicFramePr>
            <a:graphicFrameLocks noGrp="1"/>
          </p:cNvGraphicFramePr>
          <p:nvPr>
            <p:ph idx="1"/>
            <p:extLst>
              <p:ext uri="{D42A27DB-BD31-4B8C-83A1-F6EECF244321}">
                <p14:modId xmlns:p14="http://schemas.microsoft.com/office/powerpoint/2010/main" val="3811792978"/>
              </p:ext>
            </p:extLst>
          </p:nvPr>
        </p:nvGraphicFramePr>
        <p:xfrm>
          <a:off x="1450975" y="2016125"/>
          <a:ext cx="9604375" cy="3449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1086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8D351-AFC1-BC13-B7C8-90E61D1185B0}"/>
              </a:ext>
            </a:extLst>
          </p:cNvPr>
          <p:cNvSpPr>
            <a:spLocks noGrp="1"/>
          </p:cNvSpPr>
          <p:nvPr>
            <p:ph type="title"/>
          </p:nvPr>
        </p:nvSpPr>
        <p:spPr>
          <a:xfrm>
            <a:off x="640080" y="1371600"/>
            <a:ext cx="3677920" cy="3919267"/>
          </a:xfrm>
        </p:spPr>
        <p:txBody>
          <a:bodyPr anchor="t">
            <a:normAutofit/>
          </a:bodyPr>
          <a:lstStyle/>
          <a:p>
            <a:r>
              <a:rPr lang="en-US" dirty="0"/>
              <a:t>Key Risk Factors: Work Environment</a:t>
            </a:r>
          </a:p>
        </p:txBody>
      </p:sp>
      <p:graphicFrame>
        <p:nvGraphicFramePr>
          <p:cNvPr id="5" name="Content Placeholder 2">
            <a:extLst>
              <a:ext uri="{FF2B5EF4-FFF2-40B4-BE49-F238E27FC236}">
                <a16:creationId xmlns:a16="http://schemas.microsoft.com/office/drawing/2014/main" id="{A5A52229-0EB5-5B96-056D-711B9EBEBF0D}"/>
              </a:ext>
            </a:extLst>
          </p:cNvPr>
          <p:cNvGraphicFramePr>
            <a:graphicFrameLocks noGrp="1"/>
          </p:cNvGraphicFramePr>
          <p:nvPr>
            <p:ph idx="1"/>
            <p:extLst>
              <p:ext uri="{D42A27DB-BD31-4B8C-83A1-F6EECF244321}">
                <p14:modId xmlns:p14="http://schemas.microsoft.com/office/powerpoint/2010/main" val="2205753619"/>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8035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8AC3D7-3705-0B78-4687-81FE3CA8DC7D}"/>
              </a:ext>
            </a:extLst>
          </p:cNvPr>
          <p:cNvSpPr>
            <a:spLocks noGrp="1"/>
          </p:cNvSpPr>
          <p:nvPr>
            <p:ph type="title"/>
          </p:nvPr>
        </p:nvSpPr>
        <p:spPr>
          <a:xfrm>
            <a:off x="1451579" y="804519"/>
            <a:ext cx="9603275" cy="1049235"/>
          </a:xfrm>
        </p:spPr>
        <p:txBody>
          <a:bodyPr>
            <a:normAutofit/>
          </a:bodyPr>
          <a:lstStyle/>
          <a:p>
            <a:r>
              <a:rPr lang="en-US" dirty="0"/>
              <a:t>Social and Organizational Factors</a:t>
            </a:r>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Content Placeholder 2">
            <a:extLst>
              <a:ext uri="{FF2B5EF4-FFF2-40B4-BE49-F238E27FC236}">
                <a16:creationId xmlns:a16="http://schemas.microsoft.com/office/drawing/2014/main" id="{FAAEC024-FA68-2658-8DD7-3EFA270FB8C3}"/>
              </a:ext>
            </a:extLst>
          </p:cNvPr>
          <p:cNvGraphicFramePr>
            <a:graphicFrameLocks noGrp="1"/>
          </p:cNvGraphicFramePr>
          <p:nvPr>
            <p:ph idx="1"/>
            <p:extLst>
              <p:ext uri="{D42A27DB-BD31-4B8C-83A1-F6EECF244321}">
                <p14:modId xmlns:p14="http://schemas.microsoft.com/office/powerpoint/2010/main" val="2635847214"/>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4590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816E72-06C6-7040-5464-4974B0DC5896}"/>
              </a:ext>
            </a:extLst>
          </p:cNvPr>
          <p:cNvSpPr>
            <a:spLocks noGrp="1"/>
          </p:cNvSpPr>
          <p:nvPr>
            <p:ph type="title"/>
          </p:nvPr>
        </p:nvSpPr>
        <p:spPr>
          <a:xfrm>
            <a:off x="1451579" y="804519"/>
            <a:ext cx="9603275" cy="1049235"/>
          </a:xfrm>
        </p:spPr>
        <p:txBody>
          <a:bodyPr>
            <a:normAutofit/>
          </a:bodyPr>
          <a:lstStyle/>
          <a:p>
            <a:r>
              <a:rPr lang="en-US" dirty="0"/>
              <a:t>Protective Factors</a:t>
            </a:r>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Content Placeholder 2">
            <a:extLst>
              <a:ext uri="{FF2B5EF4-FFF2-40B4-BE49-F238E27FC236}">
                <a16:creationId xmlns:a16="http://schemas.microsoft.com/office/drawing/2014/main" id="{0168EF03-743E-21BD-C1A0-1E5F8E092CA4}"/>
              </a:ext>
            </a:extLst>
          </p:cNvPr>
          <p:cNvGraphicFramePr>
            <a:graphicFrameLocks noGrp="1"/>
          </p:cNvGraphicFramePr>
          <p:nvPr>
            <p:ph idx="1"/>
            <p:extLst>
              <p:ext uri="{D42A27DB-BD31-4B8C-83A1-F6EECF244321}">
                <p14:modId xmlns:p14="http://schemas.microsoft.com/office/powerpoint/2010/main" val="2492793028"/>
              </p:ext>
            </p:extLst>
          </p:nvPr>
        </p:nvGraphicFramePr>
        <p:xfrm>
          <a:off x="365761" y="1853754"/>
          <a:ext cx="10689590" cy="47580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2447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C7AFF-F4F5-E431-F6EC-580B472446DC}"/>
              </a:ext>
            </a:extLst>
          </p:cNvPr>
          <p:cNvSpPr>
            <a:spLocks noGrp="1"/>
          </p:cNvSpPr>
          <p:nvPr>
            <p:ph type="title"/>
          </p:nvPr>
        </p:nvSpPr>
        <p:spPr>
          <a:xfrm>
            <a:off x="1451579" y="804519"/>
            <a:ext cx="9603275" cy="1049235"/>
          </a:xfrm>
        </p:spPr>
        <p:txBody>
          <a:bodyPr>
            <a:normAutofit/>
          </a:bodyPr>
          <a:lstStyle/>
          <a:p>
            <a:r>
              <a:rPr lang="en-US" dirty="0"/>
              <a:t>Key Recommendations</a:t>
            </a:r>
          </a:p>
        </p:txBody>
      </p:sp>
      <p:graphicFrame>
        <p:nvGraphicFramePr>
          <p:cNvPr id="5" name="Content Placeholder 2">
            <a:extLst>
              <a:ext uri="{FF2B5EF4-FFF2-40B4-BE49-F238E27FC236}">
                <a16:creationId xmlns:a16="http://schemas.microsoft.com/office/drawing/2014/main" id="{7596BD3A-36F5-5411-3248-583247022268}"/>
              </a:ext>
            </a:extLst>
          </p:cNvPr>
          <p:cNvGraphicFramePr>
            <a:graphicFrameLocks noGrp="1"/>
          </p:cNvGraphicFramePr>
          <p:nvPr>
            <p:ph idx="1"/>
            <p:extLst>
              <p:ext uri="{D42A27DB-BD31-4B8C-83A1-F6EECF244321}">
                <p14:modId xmlns:p14="http://schemas.microsoft.com/office/powerpoint/2010/main" val="3789599293"/>
              </p:ext>
            </p:extLst>
          </p:nvPr>
        </p:nvGraphicFramePr>
        <p:xfrm>
          <a:off x="647115" y="1853754"/>
          <a:ext cx="11183814" cy="3811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576198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Gallery</Template>
  <TotalTime>1317</TotalTime>
  <Words>801</Words>
  <Application>Microsoft Office PowerPoint</Application>
  <PresentationFormat>Widescreen</PresentationFormat>
  <Paragraphs>64</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Arial</vt:lpstr>
      <vt:lpstr>Gill Sans MT</vt:lpstr>
      <vt:lpstr>Wingdings</vt:lpstr>
      <vt:lpstr>Gallery</vt:lpstr>
      <vt:lpstr>HIMA Technical Meeting </vt:lpstr>
      <vt:lpstr>Mental Health and Psychological Wellbeing of Maritime Personnel    By Samantha K. Brooks &amp; Neil Greenberg</vt:lpstr>
      <vt:lpstr>Videos</vt:lpstr>
      <vt:lpstr>Background</vt:lpstr>
      <vt:lpstr>Key Risk Factors: Individual Characteristics</vt:lpstr>
      <vt:lpstr>Key Risk Factors: Work Environment</vt:lpstr>
      <vt:lpstr>Social and Organizational Factors</vt:lpstr>
      <vt:lpstr>Protective Factors</vt:lpstr>
      <vt:lpstr>Key Recommendations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Syed Anwar</dc:creator>
  <cp:lastModifiedBy>Syed Anwar</cp:lastModifiedBy>
  <cp:revision>1</cp:revision>
  <dcterms:created xsi:type="dcterms:W3CDTF">2026-01-26T21:54:34Z</dcterms:created>
  <dcterms:modified xsi:type="dcterms:W3CDTF">2026-02-07T22:21:35Z</dcterms:modified>
</cp:coreProperties>
</file>